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96" r:id="rId4"/>
    <p:sldMasterId id="2147483714" r:id="rId5"/>
    <p:sldMasterId id="2147483726" r:id="rId6"/>
  </p:sldMasterIdLst>
  <p:notesMasterIdLst>
    <p:notesMasterId r:id="rId22"/>
  </p:notesMasterIdLst>
  <p:sldIdLst>
    <p:sldId id="256" r:id="rId7"/>
    <p:sldId id="257" r:id="rId8"/>
    <p:sldId id="258" r:id="rId9"/>
    <p:sldId id="266" r:id="rId10"/>
    <p:sldId id="278" r:id="rId11"/>
    <p:sldId id="277" r:id="rId12"/>
    <p:sldId id="279" r:id="rId13"/>
    <p:sldId id="280" r:id="rId14"/>
    <p:sldId id="281" r:id="rId15"/>
    <p:sldId id="282" r:id="rId16"/>
    <p:sldId id="274" r:id="rId17"/>
    <p:sldId id="268" r:id="rId18"/>
    <p:sldId id="269" r:id="rId19"/>
    <p:sldId id="275" r:id="rId20"/>
    <p:sldId id="276"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876" autoAdjust="0"/>
    <p:restoredTop sz="94660"/>
  </p:normalViewPr>
  <p:slideViewPr>
    <p:cSldViewPr>
      <p:cViewPr varScale="1">
        <p:scale>
          <a:sx n="87" d="100"/>
          <a:sy n="87" d="100"/>
        </p:scale>
        <p:origin x="1272" y="8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presProps" Target="pres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C89EAC-FB28-412E-87F2-B40AA3657E26}"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IN"/>
        </a:p>
      </dgm:t>
    </dgm:pt>
    <dgm:pt modelId="{19E18018-790A-4775-ADE9-308626D4BA75}">
      <dgm:prSet phldrT="[Text]"/>
      <dgm:spPr/>
      <dgm:t>
        <a:bodyPr/>
        <a:lstStyle/>
        <a:p>
          <a:r>
            <a:rPr lang="en-US" dirty="0"/>
            <a:t>Run </a:t>
          </a:r>
          <a:r>
            <a:rPr lang="en-US" dirty="0" err="1"/>
            <a:t>Xammp</a:t>
          </a:r>
          <a:endParaRPr lang="en-IN" dirty="0"/>
        </a:p>
      </dgm:t>
    </dgm:pt>
    <dgm:pt modelId="{0F90DAE4-4290-4ACF-A379-A757DCF4C203}" type="parTrans" cxnId="{9A4521D9-E6DF-41E3-8948-88785085DB1A}">
      <dgm:prSet/>
      <dgm:spPr/>
      <dgm:t>
        <a:bodyPr/>
        <a:lstStyle/>
        <a:p>
          <a:endParaRPr lang="en-IN"/>
        </a:p>
      </dgm:t>
    </dgm:pt>
    <dgm:pt modelId="{BD171508-0E66-4EF0-B770-37F7525E0313}" type="sibTrans" cxnId="{9A4521D9-E6DF-41E3-8948-88785085DB1A}">
      <dgm:prSet/>
      <dgm:spPr/>
      <dgm:t>
        <a:bodyPr/>
        <a:lstStyle/>
        <a:p>
          <a:endParaRPr lang="en-IN"/>
        </a:p>
      </dgm:t>
    </dgm:pt>
    <dgm:pt modelId="{26C61BA2-9622-47EF-8D7A-17D250FC844B}">
      <dgm:prSet phldrT="[Text]"/>
      <dgm:spPr/>
      <dgm:t>
        <a:bodyPr/>
        <a:lstStyle/>
        <a:p>
          <a:r>
            <a:rPr lang="en-US" dirty="0"/>
            <a:t>Start </a:t>
          </a:r>
          <a:r>
            <a:rPr lang="en-US" dirty="0" err="1"/>
            <a:t>Mysql</a:t>
          </a:r>
          <a:r>
            <a:rPr lang="en-US" dirty="0"/>
            <a:t> and Apache</a:t>
          </a:r>
          <a:endParaRPr lang="en-IN" dirty="0"/>
        </a:p>
      </dgm:t>
    </dgm:pt>
    <dgm:pt modelId="{A1680879-D6D5-44EA-8DC2-F66814BAF181}" type="parTrans" cxnId="{81D99EAC-97C1-4744-A4F2-A7DA927D289A}">
      <dgm:prSet/>
      <dgm:spPr/>
      <dgm:t>
        <a:bodyPr/>
        <a:lstStyle/>
        <a:p>
          <a:endParaRPr lang="en-IN"/>
        </a:p>
      </dgm:t>
    </dgm:pt>
    <dgm:pt modelId="{80DB3ABF-EA4D-4459-AA81-A4EEAA0A87C5}" type="sibTrans" cxnId="{81D99EAC-97C1-4744-A4F2-A7DA927D289A}">
      <dgm:prSet/>
      <dgm:spPr/>
      <dgm:t>
        <a:bodyPr/>
        <a:lstStyle/>
        <a:p>
          <a:endParaRPr lang="en-IN"/>
        </a:p>
      </dgm:t>
    </dgm:pt>
    <dgm:pt modelId="{3E4DC21F-1457-42E5-AE60-8705FDC2FD6E}">
      <dgm:prSet phldrT="[Text]"/>
      <dgm:spPr/>
      <dgm:t>
        <a:bodyPr/>
        <a:lstStyle/>
        <a:p>
          <a:r>
            <a:rPr lang="en-US" dirty="0"/>
            <a:t>Go to:- C/</a:t>
          </a:r>
          <a:r>
            <a:rPr lang="en-US" dirty="0" err="1"/>
            <a:t>xammp</a:t>
          </a:r>
          <a:r>
            <a:rPr lang="en-US" dirty="0"/>
            <a:t>/</a:t>
          </a:r>
          <a:r>
            <a:rPr lang="en-US" dirty="0" err="1"/>
            <a:t>htdocs</a:t>
          </a:r>
          <a:endParaRPr lang="en-IN" dirty="0"/>
        </a:p>
      </dgm:t>
    </dgm:pt>
    <dgm:pt modelId="{11DB12A8-91CE-4FCB-9E8C-5B88998C9612}" type="parTrans" cxnId="{346D72A1-EE2F-41F2-A30E-B4301C35798E}">
      <dgm:prSet/>
      <dgm:spPr/>
      <dgm:t>
        <a:bodyPr/>
        <a:lstStyle/>
        <a:p>
          <a:endParaRPr lang="en-IN"/>
        </a:p>
      </dgm:t>
    </dgm:pt>
    <dgm:pt modelId="{5A8F0EF1-68E3-4ED6-AF6A-37E72A92B7E1}" type="sibTrans" cxnId="{346D72A1-EE2F-41F2-A30E-B4301C35798E}">
      <dgm:prSet/>
      <dgm:spPr/>
      <dgm:t>
        <a:bodyPr/>
        <a:lstStyle/>
        <a:p>
          <a:endParaRPr lang="en-IN"/>
        </a:p>
      </dgm:t>
    </dgm:pt>
    <dgm:pt modelId="{AE602C46-6166-4D52-8AA9-601FD77C2C4E}">
      <dgm:prSet phldrT="[Text]"/>
      <dgm:spPr/>
      <dgm:t>
        <a:bodyPr/>
        <a:lstStyle/>
        <a:p>
          <a:r>
            <a:rPr lang="en-US" dirty="0"/>
            <a:t>Open browser and type localhost/</a:t>
          </a:r>
          <a:r>
            <a:rPr lang="en-US" dirty="0" err="1"/>
            <a:t>geeko</a:t>
          </a:r>
          <a:endParaRPr lang="en-IN" dirty="0"/>
        </a:p>
      </dgm:t>
    </dgm:pt>
    <dgm:pt modelId="{73B4784C-0DC0-458E-8BE1-B7EB4B241D76}" type="parTrans" cxnId="{D264E59B-856A-4234-BE6C-CE1F9DB2BB65}">
      <dgm:prSet/>
      <dgm:spPr/>
      <dgm:t>
        <a:bodyPr/>
        <a:lstStyle/>
        <a:p>
          <a:endParaRPr lang="en-IN"/>
        </a:p>
      </dgm:t>
    </dgm:pt>
    <dgm:pt modelId="{2CE73C7D-7532-4121-A390-269776439703}" type="sibTrans" cxnId="{D264E59B-856A-4234-BE6C-CE1F9DB2BB65}">
      <dgm:prSet/>
      <dgm:spPr/>
      <dgm:t>
        <a:bodyPr/>
        <a:lstStyle/>
        <a:p>
          <a:endParaRPr lang="en-IN"/>
        </a:p>
      </dgm:t>
    </dgm:pt>
    <dgm:pt modelId="{D0E4AAEB-D0EE-4C15-BD38-159120A5B286}" type="pres">
      <dgm:prSet presAssocID="{BBC89EAC-FB28-412E-87F2-B40AA3657E26}" presName="rootnode" presStyleCnt="0">
        <dgm:presLayoutVars>
          <dgm:chMax/>
          <dgm:chPref/>
          <dgm:dir/>
          <dgm:animLvl val="lvl"/>
        </dgm:presLayoutVars>
      </dgm:prSet>
      <dgm:spPr/>
    </dgm:pt>
    <dgm:pt modelId="{D115D5DE-170B-48F2-AE5E-CCC1C563C5A5}" type="pres">
      <dgm:prSet presAssocID="{19E18018-790A-4775-ADE9-308626D4BA75}" presName="composite" presStyleCnt="0"/>
      <dgm:spPr/>
    </dgm:pt>
    <dgm:pt modelId="{14F6B9C6-3BF5-46E2-965E-A49301A20751}" type="pres">
      <dgm:prSet presAssocID="{19E18018-790A-4775-ADE9-308626D4BA75}" presName="bentUpArrow1" presStyleLbl="alignImgPlace1" presStyleIdx="0" presStyleCnt="3"/>
      <dgm:spPr/>
    </dgm:pt>
    <dgm:pt modelId="{83ADE6F4-F47C-4035-9883-D0F31E2EBDA2}" type="pres">
      <dgm:prSet presAssocID="{19E18018-790A-4775-ADE9-308626D4BA75}" presName="ParentText" presStyleLbl="node1" presStyleIdx="0" presStyleCnt="4">
        <dgm:presLayoutVars>
          <dgm:chMax val="1"/>
          <dgm:chPref val="1"/>
          <dgm:bulletEnabled val="1"/>
        </dgm:presLayoutVars>
      </dgm:prSet>
      <dgm:spPr/>
    </dgm:pt>
    <dgm:pt modelId="{873F38CE-72BD-4093-B71E-A0A95D6E62F6}" type="pres">
      <dgm:prSet presAssocID="{19E18018-790A-4775-ADE9-308626D4BA75}" presName="ChildText" presStyleLbl="revTx" presStyleIdx="0" presStyleCnt="3">
        <dgm:presLayoutVars>
          <dgm:chMax val="0"/>
          <dgm:chPref val="0"/>
          <dgm:bulletEnabled val="1"/>
        </dgm:presLayoutVars>
      </dgm:prSet>
      <dgm:spPr/>
    </dgm:pt>
    <dgm:pt modelId="{68DD41A1-8C6D-4E94-95A6-CA02521B9280}" type="pres">
      <dgm:prSet presAssocID="{BD171508-0E66-4EF0-B770-37F7525E0313}" presName="sibTrans" presStyleCnt="0"/>
      <dgm:spPr/>
    </dgm:pt>
    <dgm:pt modelId="{61E06A3A-0285-4A84-8234-50319F1FD6B3}" type="pres">
      <dgm:prSet presAssocID="{26C61BA2-9622-47EF-8D7A-17D250FC844B}" presName="composite" presStyleCnt="0"/>
      <dgm:spPr/>
    </dgm:pt>
    <dgm:pt modelId="{9BA825CD-93C4-4DB2-8F65-3E9A51CF979E}" type="pres">
      <dgm:prSet presAssocID="{26C61BA2-9622-47EF-8D7A-17D250FC844B}" presName="bentUpArrow1" presStyleLbl="alignImgPlace1" presStyleIdx="1" presStyleCnt="3"/>
      <dgm:spPr/>
    </dgm:pt>
    <dgm:pt modelId="{8D0D4AE0-84C8-4B88-99B5-3C93160BE9C6}" type="pres">
      <dgm:prSet presAssocID="{26C61BA2-9622-47EF-8D7A-17D250FC844B}" presName="ParentText" presStyleLbl="node1" presStyleIdx="1" presStyleCnt="4">
        <dgm:presLayoutVars>
          <dgm:chMax val="1"/>
          <dgm:chPref val="1"/>
          <dgm:bulletEnabled val="1"/>
        </dgm:presLayoutVars>
      </dgm:prSet>
      <dgm:spPr/>
    </dgm:pt>
    <dgm:pt modelId="{7AAF3185-2E46-469E-8062-6B14AD403FD2}" type="pres">
      <dgm:prSet presAssocID="{26C61BA2-9622-47EF-8D7A-17D250FC844B}" presName="ChildText" presStyleLbl="revTx" presStyleIdx="1" presStyleCnt="3">
        <dgm:presLayoutVars>
          <dgm:chMax val="0"/>
          <dgm:chPref val="0"/>
          <dgm:bulletEnabled val="1"/>
        </dgm:presLayoutVars>
      </dgm:prSet>
      <dgm:spPr/>
    </dgm:pt>
    <dgm:pt modelId="{49E52045-79C1-4B42-9D67-5077BA4810A7}" type="pres">
      <dgm:prSet presAssocID="{80DB3ABF-EA4D-4459-AA81-A4EEAA0A87C5}" presName="sibTrans" presStyleCnt="0"/>
      <dgm:spPr/>
    </dgm:pt>
    <dgm:pt modelId="{F9B51E80-5C91-4350-8C90-4A52B76A509F}" type="pres">
      <dgm:prSet presAssocID="{3E4DC21F-1457-42E5-AE60-8705FDC2FD6E}" presName="composite" presStyleCnt="0"/>
      <dgm:spPr/>
    </dgm:pt>
    <dgm:pt modelId="{C726ED49-CE8C-4CB1-901A-2238D0EFC625}" type="pres">
      <dgm:prSet presAssocID="{3E4DC21F-1457-42E5-AE60-8705FDC2FD6E}" presName="bentUpArrow1" presStyleLbl="alignImgPlace1" presStyleIdx="2" presStyleCnt="3"/>
      <dgm:spPr/>
    </dgm:pt>
    <dgm:pt modelId="{974D5C2E-A396-48A6-A9B5-B79273A7F59E}" type="pres">
      <dgm:prSet presAssocID="{3E4DC21F-1457-42E5-AE60-8705FDC2FD6E}" presName="ParentText" presStyleLbl="node1" presStyleIdx="2" presStyleCnt="4">
        <dgm:presLayoutVars>
          <dgm:chMax val="1"/>
          <dgm:chPref val="1"/>
          <dgm:bulletEnabled val="1"/>
        </dgm:presLayoutVars>
      </dgm:prSet>
      <dgm:spPr/>
    </dgm:pt>
    <dgm:pt modelId="{D4E8A4C0-9F9C-41DC-81C4-8168FAE56D92}" type="pres">
      <dgm:prSet presAssocID="{3E4DC21F-1457-42E5-AE60-8705FDC2FD6E}" presName="ChildText" presStyleLbl="revTx" presStyleIdx="2" presStyleCnt="3">
        <dgm:presLayoutVars>
          <dgm:chMax val="0"/>
          <dgm:chPref val="0"/>
          <dgm:bulletEnabled val="1"/>
        </dgm:presLayoutVars>
      </dgm:prSet>
      <dgm:spPr/>
    </dgm:pt>
    <dgm:pt modelId="{A0AB961F-3298-4121-B7E8-677041977044}" type="pres">
      <dgm:prSet presAssocID="{5A8F0EF1-68E3-4ED6-AF6A-37E72A92B7E1}" presName="sibTrans" presStyleCnt="0"/>
      <dgm:spPr/>
    </dgm:pt>
    <dgm:pt modelId="{E7B6B8A9-5C3F-42FD-B96D-6D77B06881DA}" type="pres">
      <dgm:prSet presAssocID="{AE602C46-6166-4D52-8AA9-601FD77C2C4E}" presName="composite" presStyleCnt="0"/>
      <dgm:spPr/>
    </dgm:pt>
    <dgm:pt modelId="{CE0E95F5-91FE-4762-96E7-46C0E7072D30}" type="pres">
      <dgm:prSet presAssocID="{AE602C46-6166-4D52-8AA9-601FD77C2C4E}" presName="ParentText" presStyleLbl="node1" presStyleIdx="3" presStyleCnt="4">
        <dgm:presLayoutVars>
          <dgm:chMax val="1"/>
          <dgm:chPref val="1"/>
          <dgm:bulletEnabled val="1"/>
        </dgm:presLayoutVars>
      </dgm:prSet>
      <dgm:spPr/>
    </dgm:pt>
  </dgm:ptLst>
  <dgm:cxnLst>
    <dgm:cxn modelId="{4AB95A43-15EC-478B-B8B3-F4C559D04CCA}" type="presOf" srcId="{AE602C46-6166-4D52-8AA9-601FD77C2C4E}" destId="{CE0E95F5-91FE-4762-96E7-46C0E7072D30}" srcOrd="0" destOrd="0" presId="urn:microsoft.com/office/officeart/2005/8/layout/StepDownProcess"/>
    <dgm:cxn modelId="{2B974A7B-FF49-4798-AF54-3830DE6F8A1D}" type="presOf" srcId="{26C61BA2-9622-47EF-8D7A-17D250FC844B}" destId="{8D0D4AE0-84C8-4B88-99B5-3C93160BE9C6}" srcOrd="0" destOrd="0" presId="urn:microsoft.com/office/officeart/2005/8/layout/StepDownProcess"/>
    <dgm:cxn modelId="{D264E59B-856A-4234-BE6C-CE1F9DB2BB65}" srcId="{BBC89EAC-FB28-412E-87F2-B40AA3657E26}" destId="{AE602C46-6166-4D52-8AA9-601FD77C2C4E}" srcOrd="3" destOrd="0" parTransId="{73B4784C-0DC0-458E-8BE1-B7EB4B241D76}" sibTransId="{2CE73C7D-7532-4121-A390-269776439703}"/>
    <dgm:cxn modelId="{346D72A1-EE2F-41F2-A30E-B4301C35798E}" srcId="{BBC89EAC-FB28-412E-87F2-B40AA3657E26}" destId="{3E4DC21F-1457-42E5-AE60-8705FDC2FD6E}" srcOrd="2" destOrd="0" parTransId="{11DB12A8-91CE-4FCB-9E8C-5B88998C9612}" sibTransId="{5A8F0EF1-68E3-4ED6-AF6A-37E72A92B7E1}"/>
    <dgm:cxn modelId="{81D99EAC-97C1-4744-A4F2-A7DA927D289A}" srcId="{BBC89EAC-FB28-412E-87F2-B40AA3657E26}" destId="{26C61BA2-9622-47EF-8D7A-17D250FC844B}" srcOrd="1" destOrd="0" parTransId="{A1680879-D6D5-44EA-8DC2-F66814BAF181}" sibTransId="{80DB3ABF-EA4D-4459-AA81-A4EEAA0A87C5}"/>
    <dgm:cxn modelId="{5B92A4B0-3C54-4BED-8D09-7CBB25A15035}" type="presOf" srcId="{3E4DC21F-1457-42E5-AE60-8705FDC2FD6E}" destId="{974D5C2E-A396-48A6-A9B5-B79273A7F59E}" srcOrd="0" destOrd="0" presId="urn:microsoft.com/office/officeart/2005/8/layout/StepDownProcess"/>
    <dgm:cxn modelId="{9A4521D9-E6DF-41E3-8948-88785085DB1A}" srcId="{BBC89EAC-FB28-412E-87F2-B40AA3657E26}" destId="{19E18018-790A-4775-ADE9-308626D4BA75}" srcOrd="0" destOrd="0" parTransId="{0F90DAE4-4290-4ACF-A379-A757DCF4C203}" sibTransId="{BD171508-0E66-4EF0-B770-37F7525E0313}"/>
    <dgm:cxn modelId="{56C74DE7-E580-46A7-B4CF-4803121ECEFD}" type="presOf" srcId="{19E18018-790A-4775-ADE9-308626D4BA75}" destId="{83ADE6F4-F47C-4035-9883-D0F31E2EBDA2}" srcOrd="0" destOrd="0" presId="urn:microsoft.com/office/officeart/2005/8/layout/StepDownProcess"/>
    <dgm:cxn modelId="{2AB6BFF4-587C-48FB-9B84-C97AC86CF117}" type="presOf" srcId="{BBC89EAC-FB28-412E-87F2-B40AA3657E26}" destId="{D0E4AAEB-D0EE-4C15-BD38-159120A5B286}" srcOrd="0" destOrd="0" presId="urn:microsoft.com/office/officeart/2005/8/layout/StepDownProcess"/>
    <dgm:cxn modelId="{FE8C90DF-C115-499E-A766-AE74CC73F754}" type="presParOf" srcId="{D0E4AAEB-D0EE-4C15-BD38-159120A5B286}" destId="{D115D5DE-170B-48F2-AE5E-CCC1C563C5A5}" srcOrd="0" destOrd="0" presId="urn:microsoft.com/office/officeart/2005/8/layout/StepDownProcess"/>
    <dgm:cxn modelId="{BD972D4A-1B0B-44F2-BE27-84AD3D63EA7A}" type="presParOf" srcId="{D115D5DE-170B-48F2-AE5E-CCC1C563C5A5}" destId="{14F6B9C6-3BF5-46E2-965E-A49301A20751}" srcOrd="0" destOrd="0" presId="urn:microsoft.com/office/officeart/2005/8/layout/StepDownProcess"/>
    <dgm:cxn modelId="{B09F7983-422E-4833-B1CC-10B3FB3C287E}" type="presParOf" srcId="{D115D5DE-170B-48F2-AE5E-CCC1C563C5A5}" destId="{83ADE6F4-F47C-4035-9883-D0F31E2EBDA2}" srcOrd="1" destOrd="0" presId="urn:microsoft.com/office/officeart/2005/8/layout/StepDownProcess"/>
    <dgm:cxn modelId="{51E8C573-D0CA-45F4-AB59-4C282DBEA2D0}" type="presParOf" srcId="{D115D5DE-170B-48F2-AE5E-CCC1C563C5A5}" destId="{873F38CE-72BD-4093-B71E-A0A95D6E62F6}" srcOrd="2" destOrd="0" presId="urn:microsoft.com/office/officeart/2005/8/layout/StepDownProcess"/>
    <dgm:cxn modelId="{3BCB4A52-058E-4870-A20D-2EFF4A77680C}" type="presParOf" srcId="{D0E4AAEB-D0EE-4C15-BD38-159120A5B286}" destId="{68DD41A1-8C6D-4E94-95A6-CA02521B9280}" srcOrd="1" destOrd="0" presId="urn:microsoft.com/office/officeart/2005/8/layout/StepDownProcess"/>
    <dgm:cxn modelId="{51EBD7EB-9D05-41C0-9E47-C363906A7B8E}" type="presParOf" srcId="{D0E4AAEB-D0EE-4C15-BD38-159120A5B286}" destId="{61E06A3A-0285-4A84-8234-50319F1FD6B3}" srcOrd="2" destOrd="0" presId="urn:microsoft.com/office/officeart/2005/8/layout/StepDownProcess"/>
    <dgm:cxn modelId="{EDE730E9-4102-48A2-A871-03B8EFD90544}" type="presParOf" srcId="{61E06A3A-0285-4A84-8234-50319F1FD6B3}" destId="{9BA825CD-93C4-4DB2-8F65-3E9A51CF979E}" srcOrd="0" destOrd="0" presId="urn:microsoft.com/office/officeart/2005/8/layout/StepDownProcess"/>
    <dgm:cxn modelId="{5F6CEB33-7A83-4FAC-9FDB-B74526A75CFE}" type="presParOf" srcId="{61E06A3A-0285-4A84-8234-50319F1FD6B3}" destId="{8D0D4AE0-84C8-4B88-99B5-3C93160BE9C6}" srcOrd="1" destOrd="0" presId="urn:microsoft.com/office/officeart/2005/8/layout/StepDownProcess"/>
    <dgm:cxn modelId="{B55BFBCA-CA31-49F6-9ECC-B18ACF429FBB}" type="presParOf" srcId="{61E06A3A-0285-4A84-8234-50319F1FD6B3}" destId="{7AAF3185-2E46-469E-8062-6B14AD403FD2}" srcOrd="2" destOrd="0" presId="urn:microsoft.com/office/officeart/2005/8/layout/StepDownProcess"/>
    <dgm:cxn modelId="{BA0EA497-6D56-4747-AA54-7A438093B42D}" type="presParOf" srcId="{D0E4AAEB-D0EE-4C15-BD38-159120A5B286}" destId="{49E52045-79C1-4B42-9D67-5077BA4810A7}" srcOrd="3" destOrd="0" presId="urn:microsoft.com/office/officeart/2005/8/layout/StepDownProcess"/>
    <dgm:cxn modelId="{4B3CCFBD-A762-4391-B246-58A515F8701C}" type="presParOf" srcId="{D0E4AAEB-D0EE-4C15-BD38-159120A5B286}" destId="{F9B51E80-5C91-4350-8C90-4A52B76A509F}" srcOrd="4" destOrd="0" presId="urn:microsoft.com/office/officeart/2005/8/layout/StepDownProcess"/>
    <dgm:cxn modelId="{4EFB06CF-BFF6-4F49-9B64-A1CB7CB0931E}" type="presParOf" srcId="{F9B51E80-5C91-4350-8C90-4A52B76A509F}" destId="{C726ED49-CE8C-4CB1-901A-2238D0EFC625}" srcOrd="0" destOrd="0" presId="urn:microsoft.com/office/officeart/2005/8/layout/StepDownProcess"/>
    <dgm:cxn modelId="{121251B0-0CF2-4279-A3BD-7AF265EBB93D}" type="presParOf" srcId="{F9B51E80-5C91-4350-8C90-4A52B76A509F}" destId="{974D5C2E-A396-48A6-A9B5-B79273A7F59E}" srcOrd="1" destOrd="0" presId="urn:microsoft.com/office/officeart/2005/8/layout/StepDownProcess"/>
    <dgm:cxn modelId="{870BCAE9-4A8C-48FF-BF2E-1B746734C108}" type="presParOf" srcId="{F9B51E80-5C91-4350-8C90-4A52B76A509F}" destId="{D4E8A4C0-9F9C-41DC-81C4-8168FAE56D92}" srcOrd="2" destOrd="0" presId="urn:microsoft.com/office/officeart/2005/8/layout/StepDownProcess"/>
    <dgm:cxn modelId="{5559FED6-6D8C-4F0F-8BA2-908D17C79F04}" type="presParOf" srcId="{D0E4AAEB-D0EE-4C15-BD38-159120A5B286}" destId="{A0AB961F-3298-4121-B7E8-677041977044}" srcOrd="5" destOrd="0" presId="urn:microsoft.com/office/officeart/2005/8/layout/StepDownProcess"/>
    <dgm:cxn modelId="{8C42C87B-CFFC-4B0E-9046-FFF3C7D833D2}" type="presParOf" srcId="{D0E4AAEB-D0EE-4C15-BD38-159120A5B286}" destId="{E7B6B8A9-5C3F-42FD-B96D-6D77B06881DA}" srcOrd="6" destOrd="0" presId="urn:microsoft.com/office/officeart/2005/8/layout/StepDownProcess"/>
    <dgm:cxn modelId="{03294973-D7FC-4D30-9F98-9A51F20A33F2}" type="presParOf" srcId="{E7B6B8A9-5C3F-42FD-B96D-6D77B06881DA}" destId="{CE0E95F5-91FE-4762-96E7-46C0E7072D30}"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A89C01A-39E9-42A6-AC4A-E244C2E98CD7}"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en-IN"/>
        </a:p>
      </dgm:t>
    </dgm:pt>
    <dgm:pt modelId="{2B5BE02E-3F0A-4EAE-94AF-5CF319012E11}">
      <dgm:prSet phldrT="[Text]"/>
      <dgm:spPr/>
      <dgm:t>
        <a:bodyPr/>
        <a:lstStyle/>
        <a:p>
          <a:r>
            <a:rPr lang="en-US" dirty="0"/>
            <a:t>UI design</a:t>
          </a:r>
          <a:endParaRPr lang="en-IN" dirty="0"/>
        </a:p>
      </dgm:t>
    </dgm:pt>
    <dgm:pt modelId="{1330DA25-AD34-492F-9AF9-83CC69FEA62C}" type="parTrans" cxnId="{E48D632A-D5DD-4FB3-AB42-3C2F6487D4AC}">
      <dgm:prSet/>
      <dgm:spPr/>
      <dgm:t>
        <a:bodyPr/>
        <a:lstStyle/>
        <a:p>
          <a:endParaRPr lang="en-IN"/>
        </a:p>
      </dgm:t>
    </dgm:pt>
    <dgm:pt modelId="{CA2B5FB2-A8E3-422E-BBDA-16DF73E0C267}" type="sibTrans" cxnId="{E48D632A-D5DD-4FB3-AB42-3C2F6487D4AC}">
      <dgm:prSet/>
      <dgm:spPr/>
      <dgm:t>
        <a:bodyPr/>
        <a:lstStyle/>
        <a:p>
          <a:endParaRPr lang="en-IN"/>
        </a:p>
      </dgm:t>
    </dgm:pt>
    <dgm:pt modelId="{33CFB155-C86E-477E-8F10-9169F0F5F686}">
      <dgm:prSet phldrT="[Text]"/>
      <dgm:spPr/>
      <dgm:t>
        <a:bodyPr/>
        <a:lstStyle/>
        <a:p>
          <a:r>
            <a:rPr lang="en-US" dirty="0"/>
            <a:t>Database creation</a:t>
          </a:r>
          <a:endParaRPr lang="en-IN" dirty="0"/>
        </a:p>
      </dgm:t>
    </dgm:pt>
    <dgm:pt modelId="{AD8C93C1-A315-43D3-93A1-0E10F0088DDF}" type="parTrans" cxnId="{3529023C-CEB7-45CE-AC7A-7D955C926FD2}">
      <dgm:prSet/>
      <dgm:spPr/>
      <dgm:t>
        <a:bodyPr/>
        <a:lstStyle/>
        <a:p>
          <a:endParaRPr lang="en-IN"/>
        </a:p>
      </dgm:t>
    </dgm:pt>
    <dgm:pt modelId="{F7D9EB58-2279-4AB2-A267-CB616DEFD790}" type="sibTrans" cxnId="{3529023C-CEB7-45CE-AC7A-7D955C926FD2}">
      <dgm:prSet/>
      <dgm:spPr/>
      <dgm:t>
        <a:bodyPr/>
        <a:lstStyle/>
        <a:p>
          <a:endParaRPr lang="en-IN"/>
        </a:p>
      </dgm:t>
    </dgm:pt>
    <dgm:pt modelId="{521E12FA-EE9F-4A48-9396-D5774CA32590}">
      <dgm:prSet phldrT="[Text]"/>
      <dgm:spPr/>
      <dgm:t>
        <a:bodyPr/>
        <a:lstStyle/>
        <a:p>
          <a:r>
            <a:rPr lang="en-US" dirty="0"/>
            <a:t>Database connection using php</a:t>
          </a:r>
          <a:endParaRPr lang="en-IN" dirty="0"/>
        </a:p>
      </dgm:t>
    </dgm:pt>
    <dgm:pt modelId="{2E3DDD6E-E322-48DB-9FE3-A32D79FD41D1}" type="parTrans" cxnId="{46AB0171-12F4-4612-8ADA-079F51C8BA7A}">
      <dgm:prSet/>
      <dgm:spPr/>
      <dgm:t>
        <a:bodyPr/>
        <a:lstStyle/>
        <a:p>
          <a:endParaRPr lang="en-IN"/>
        </a:p>
      </dgm:t>
    </dgm:pt>
    <dgm:pt modelId="{7BF5B059-0C5A-43AC-BA5D-ED4F8E87747D}" type="sibTrans" cxnId="{46AB0171-12F4-4612-8ADA-079F51C8BA7A}">
      <dgm:prSet/>
      <dgm:spPr/>
      <dgm:t>
        <a:bodyPr/>
        <a:lstStyle/>
        <a:p>
          <a:endParaRPr lang="en-IN"/>
        </a:p>
      </dgm:t>
    </dgm:pt>
    <dgm:pt modelId="{A147AE13-FFD2-4EBB-BB01-1E4E9518BD6C}">
      <dgm:prSet/>
      <dgm:spPr/>
      <dgm:t>
        <a:bodyPr/>
        <a:lstStyle/>
        <a:p>
          <a:r>
            <a:rPr lang="en-US" dirty="0"/>
            <a:t>Responsive design for users</a:t>
          </a:r>
          <a:endParaRPr lang="en-IN" dirty="0"/>
        </a:p>
      </dgm:t>
    </dgm:pt>
    <dgm:pt modelId="{B2A7A2AF-DB29-4B43-8927-D9C1A63E7509}" type="parTrans" cxnId="{A20B1F11-5429-42EA-BD81-00B1DB9F577B}">
      <dgm:prSet/>
      <dgm:spPr/>
      <dgm:t>
        <a:bodyPr/>
        <a:lstStyle/>
        <a:p>
          <a:endParaRPr lang="en-IN"/>
        </a:p>
      </dgm:t>
    </dgm:pt>
    <dgm:pt modelId="{E2966F66-C268-48C6-BFC8-85CC80097207}" type="sibTrans" cxnId="{A20B1F11-5429-42EA-BD81-00B1DB9F577B}">
      <dgm:prSet/>
      <dgm:spPr/>
      <dgm:t>
        <a:bodyPr/>
        <a:lstStyle/>
        <a:p>
          <a:endParaRPr lang="en-IN"/>
        </a:p>
      </dgm:t>
    </dgm:pt>
    <dgm:pt modelId="{9C5343A5-4760-4CED-B8F2-A5AC2B78B4AF}" type="pres">
      <dgm:prSet presAssocID="{5A89C01A-39E9-42A6-AC4A-E244C2E98CD7}" presName="Name0" presStyleCnt="0">
        <dgm:presLayoutVars>
          <dgm:dir/>
          <dgm:resizeHandles val="exact"/>
        </dgm:presLayoutVars>
      </dgm:prSet>
      <dgm:spPr/>
    </dgm:pt>
    <dgm:pt modelId="{A390E6E2-5476-4431-A556-D2BDFF43185F}" type="pres">
      <dgm:prSet presAssocID="{2B5BE02E-3F0A-4EAE-94AF-5CF319012E11}" presName="node" presStyleLbl="node1" presStyleIdx="0" presStyleCnt="4">
        <dgm:presLayoutVars>
          <dgm:bulletEnabled val="1"/>
        </dgm:presLayoutVars>
      </dgm:prSet>
      <dgm:spPr/>
    </dgm:pt>
    <dgm:pt modelId="{8BEF0657-9A05-46D3-A821-6CC92FD31BF4}" type="pres">
      <dgm:prSet presAssocID="{CA2B5FB2-A8E3-422E-BBDA-16DF73E0C267}" presName="sibTrans" presStyleLbl="sibTrans2D1" presStyleIdx="0" presStyleCnt="3"/>
      <dgm:spPr/>
    </dgm:pt>
    <dgm:pt modelId="{017D147A-A368-4BEE-ADF5-9AAF2811EFBD}" type="pres">
      <dgm:prSet presAssocID="{CA2B5FB2-A8E3-422E-BBDA-16DF73E0C267}" presName="connectorText" presStyleLbl="sibTrans2D1" presStyleIdx="0" presStyleCnt="3"/>
      <dgm:spPr/>
    </dgm:pt>
    <dgm:pt modelId="{770D8C60-8280-4793-8D38-33AF99C596E4}" type="pres">
      <dgm:prSet presAssocID="{33CFB155-C86E-477E-8F10-9169F0F5F686}" presName="node" presStyleLbl="node1" presStyleIdx="1" presStyleCnt="4">
        <dgm:presLayoutVars>
          <dgm:bulletEnabled val="1"/>
        </dgm:presLayoutVars>
      </dgm:prSet>
      <dgm:spPr/>
    </dgm:pt>
    <dgm:pt modelId="{9647523D-63BD-4295-BF58-8B99044AB199}" type="pres">
      <dgm:prSet presAssocID="{F7D9EB58-2279-4AB2-A267-CB616DEFD790}" presName="sibTrans" presStyleLbl="sibTrans2D1" presStyleIdx="1" presStyleCnt="3"/>
      <dgm:spPr/>
    </dgm:pt>
    <dgm:pt modelId="{1BCD81F8-6136-4397-B426-7DE92A086D5E}" type="pres">
      <dgm:prSet presAssocID="{F7D9EB58-2279-4AB2-A267-CB616DEFD790}" presName="connectorText" presStyleLbl="sibTrans2D1" presStyleIdx="1" presStyleCnt="3"/>
      <dgm:spPr/>
    </dgm:pt>
    <dgm:pt modelId="{CAAA7AA2-480B-424E-B4C6-73E2B49CD063}" type="pres">
      <dgm:prSet presAssocID="{521E12FA-EE9F-4A48-9396-D5774CA32590}" presName="node" presStyleLbl="node1" presStyleIdx="2" presStyleCnt="4">
        <dgm:presLayoutVars>
          <dgm:bulletEnabled val="1"/>
        </dgm:presLayoutVars>
      </dgm:prSet>
      <dgm:spPr/>
    </dgm:pt>
    <dgm:pt modelId="{13022374-0DA2-4E14-8F11-BABC738D23D7}" type="pres">
      <dgm:prSet presAssocID="{7BF5B059-0C5A-43AC-BA5D-ED4F8E87747D}" presName="sibTrans" presStyleLbl="sibTrans2D1" presStyleIdx="2" presStyleCnt="3"/>
      <dgm:spPr/>
    </dgm:pt>
    <dgm:pt modelId="{CE06AEB3-0738-4737-874C-517DEAEDF455}" type="pres">
      <dgm:prSet presAssocID="{7BF5B059-0C5A-43AC-BA5D-ED4F8E87747D}" presName="connectorText" presStyleLbl="sibTrans2D1" presStyleIdx="2" presStyleCnt="3"/>
      <dgm:spPr/>
    </dgm:pt>
    <dgm:pt modelId="{C1E7C4E8-6D19-494B-A008-489CE54F7544}" type="pres">
      <dgm:prSet presAssocID="{A147AE13-FFD2-4EBB-BB01-1E4E9518BD6C}" presName="node" presStyleLbl="node1" presStyleIdx="3" presStyleCnt="4">
        <dgm:presLayoutVars>
          <dgm:bulletEnabled val="1"/>
        </dgm:presLayoutVars>
      </dgm:prSet>
      <dgm:spPr/>
    </dgm:pt>
  </dgm:ptLst>
  <dgm:cxnLst>
    <dgm:cxn modelId="{A20B1F11-5429-42EA-BD81-00B1DB9F577B}" srcId="{5A89C01A-39E9-42A6-AC4A-E244C2E98CD7}" destId="{A147AE13-FFD2-4EBB-BB01-1E4E9518BD6C}" srcOrd="3" destOrd="0" parTransId="{B2A7A2AF-DB29-4B43-8927-D9C1A63E7509}" sibTransId="{E2966F66-C268-48C6-BFC8-85CC80097207}"/>
    <dgm:cxn modelId="{FF154D23-C397-4549-8300-D6DC9588BCA4}" type="presOf" srcId="{7BF5B059-0C5A-43AC-BA5D-ED4F8E87747D}" destId="{CE06AEB3-0738-4737-874C-517DEAEDF455}" srcOrd="1" destOrd="0" presId="urn:microsoft.com/office/officeart/2005/8/layout/process1"/>
    <dgm:cxn modelId="{E48D632A-D5DD-4FB3-AB42-3C2F6487D4AC}" srcId="{5A89C01A-39E9-42A6-AC4A-E244C2E98CD7}" destId="{2B5BE02E-3F0A-4EAE-94AF-5CF319012E11}" srcOrd="0" destOrd="0" parTransId="{1330DA25-AD34-492F-9AF9-83CC69FEA62C}" sibTransId="{CA2B5FB2-A8E3-422E-BBDA-16DF73E0C267}"/>
    <dgm:cxn modelId="{3529023C-CEB7-45CE-AC7A-7D955C926FD2}" srcId="{5A89C01A-39E9-42A6-AC4A-E244C2E98CD7}" destId="{33CFB155-C86E-477E-8F10-9169F0F5F686}" srcOrd="1" destOrd="0" parTransId="{AD8C93C1-A315-43D3-93A1-0E10F0088DDF}" sibTransId="{F7D9EB58-2279-4AB2-A267-CB616DEFD790}"/>
    <dgm:cxn modelId="{27E0975C-754B-4099-855B-22164E7AE85B}" type="presOf" srcId="{521E12FA-EE9F-4A48-9396-D5774CA32590}" destId="{CAAA7AA2-480B-424E-B4C6-73E2B49CD063}" srcOrd="0" destOrd="0" presId="urn:microsoft.com/office/officeart/2005/8/layout/process1"/>
    <dgm:cxn modelId="{46AB0171-12F4-4612-8ADA-079F51C8BA7A}" srcId="{5A89C01A-39E9-42A6-AC4A-E244C2E98CD7}" destId="{521E12FA-EE9F-4A48-9396-D5774CA32590}" srcOrd="2" destOrd="0" parTransId="{2E3DDD6E-E322-48DB-9FE3-A32D79FD41D1}" sibTransId="{7BF5B059-0C5A-43AC-BA5D-ED4F8E87747D}"/>
    <dgm:cxn modelId="{DB0E0C8C-2F15-40FC-8409-0A6F2F29323E}" type="presOf" srcId="{2B5BE02E-3F0A-4EAE-94AF-5CF319012E11}" destId="{A390E6E2-5476-4431-A556-D2BDFF43185F}" srcOrd="0" destOrd="0" presId="urn:microsoft.com/office/officeart/2005/8/layout/process1"/>
    <dgm:cxn modelId="{DF8CE0BB-8DD2-4F5F-A8E0-50F4C13091B5}" type="presOf" srcId="{5A89C01A-39E9-42A6-AC4A-E244C2E98CD7}" destId="{9C5343A5-4760-4CED-B8F2-A5AC2B78B4AF}" srcOrd="0" destOrd="0" presId="urn:microsoft.com/office/officeart/2005/8/layout/process1"/>
    <dgm:cxn modelId="{FA2157CF-B550-4E8A-893E-58880A174650}" type="presOf" srcId="{7BF5B059-0C5A-43AC-BA5D-ED4F8E87747D}" destId="{13022374-0DA2-4E14-8F11-BABC738D23D7}" srcOrd="0" destOrd="0" presId="urn:microsoft.com/office/officeart/2005/8/layout/process1"/>
    <dgm:cxn modelId="{789EB8D7-7C97-48E9-92CE-C9B8578738DC}" type="presOf" srcId="{CA2B5FB2-A8E3-422E-BBDA-16DF73E0C267}" destId="{8BEF0657-9A05-46D3-A821-6CC92FD31BF4}" srcOrd="0" destOrd="0" presId="urn:microsoft.com/office/officeart/2005/8/layout/process1"/>
    <dgm:cxn modelId="{996A97E5-A8BD-4713-946D-93FF791EEAB6}" type="presOf" srcId="{F7D9EB58-2279-4AB2-A267-CB616DEFD790}" destId="{9647523D-63BD-4295-BF58-8B99044AB199}" srcOrd="0" destOrd="0" presId="urn:microsoft.com/office/officeart/2005/8/layout/process1"/>
    <dgm:cxn modelId="{0B67F9F2-A81B-4C46-93A3-18432D4048B8}" type="presOf" srcId="{CA2B5FB2-A8E3-422E-BBDA-16DF73E0C267}" destId="{017D147A-A368-4BEE-ADF5-9AAF2811EFBD}" srcOrd="1" destOrd="0" presId="urn:microsoft.com/office/officeart/2005/8/layout/process1"/>
    <dgm:cxn modelId="{4CA046F5-69DC-4F45-A52A-4830D690A45C}" type="presOf" srcId="{33CFB155-C86E-477E-8F10-9169F0F5F686}" destId="{770D8C60-8280-4793-8D38-33AF99C596E4}" srcOrd="0" destOrd="0" presId="urn:microsoft.com/office/officeart/2005/8/layout/process1"/>
    <dgm:cxn modelId="{9CACE5FA-AE34-4FF0-8885-C53FF50B97B2}" type="presOf" srcId="{F7D9EB58-2279-4AB2-A267-CB616DEFD790}" destId="{1BCD81F8-6136-4397-B426-7DE92A086D5E}" srcOrd="1" destOrd="0" presId="urn:microsoft.com/office/officeart/2005/8/layout/process1"/>
    <dgm:cxn modelId="{EC284DFD-C01B-4C5A-9750-1CC5796ACB11}" type="presOf" srcId="{A147AE13-FFD2-4EBB-BB01-1E4E9518BD6C}" destId="{C1E7C4E8-6D19-494B-A008-489CE54F7544}" srcOrd="0" destOrd="0" presId="urn:microsoft.com/office/officeart/2005/8/layout/process1"/>
    <dgm:cxn modelId="{DAFA86C0-F56B-4DFC-B8A4-465E1671D06D}" type="presParOf" srcId="{9C5343A5-4760-4CED-B8F2-A5AC2B78B4AF}" destId="{A390E6E2-5476-4431-A556-D2BDFF43185F}" srcOrd="0" destOrd="0" presId="urn:microsoft.com/office/officeart/2005/8/layout/process1"/>
    <dgm:cxn modelId="{E35692FF-78C6-48C2-8875-223DCE4F4665}" type="presParOf" srcId="{9C5343A5-4760-4CED-B8F2-A5AC2B78B4AF}" destId="{8BEF0657-9A05-46D3-A821-6CC92FD31BF4}" srcOrd="1" destOrd="0" presId="urn:microsoft.com/office/officeart/2005/8/layout/process1"/>
    <dgm:cxn modelId="{883ECC10-B9ED-4D12-95B7-BD7321D406E9}" type="presParOf" srcId="{8BEF0657-9A05-46D3-A821-6CC92FD31BF4}" destId="{017D147A-A368-4BEE-ADF5-9AAF2811EFBD}" srcOrd="0" destOrd="0" presId="urn:microsoft.com/office/officeart/2005/8/layout/process1"/>
    <dgm:cxn modelId="{65A468D2-EEFA-4D89-8D8A-0EB0AB14CCB0}" type="presParOf" srcId="{9C5343A5-4760-4CED-B8F2-A5AC2B78B4AF}" destId="{770D8C60-8280-4793-8D38-33AF99C596E4}" srcOrd="2" destOrd="0" presId="urn:microsoft.com/office/officeart/2005/8/layout/process1"/>
    <dgm:cxn modelId="{A47CC92B-EF35-4CA7-B555-03922335BCDF}" type="presParOf" srcId="{9C5343A5-4760-4CED-B8F2-A5AC2B78B4AF}" destId="{9647523D-63BD-4295-BF58-8B99044AB199}" srcOrd="3" destOrd="0" presId="urn:microsoft.com/office/officeart/2005/8/layout/process1"/>
    <dgm:cxn modelId="{FED0FEC7-FD05-42C3-B359-790CCFB37F85}" type="presParOf" srcId="{9647523D-63BD-4295-BF58-8B99044AB199}" destId="{1BCD81F8-6136-4397-B426-7DE92A086D5E}" srcOrd="0" destOrd="0" presId="urn:microsoft.com/office/officeart/2005/8/layout/process1"/>
    <dgm:cxn modelId="{A6C9A578-9DE4-4E13-A10C-5EE8762F730B}" type="presParOf" srcId="{9C5343A5-4760-4CED-B8F2-A5AC2B78B4AF}" destId="{CAAA7AA2-480B-424E-B4C6-73E2B49CD063}" srcOrd="4" destOrd="0" presId="urn:microsoft.com/office/officeart/2005/8/layout/process1"/>
    <dgm:cxn modelId="{963453EF-D9E3-4491-9094-BE4DD8E93CF7}" type="presParOf" srcId="{9C5343A5-4760-4CED-B8F2-A5AC2B78B4AF}" destId="{13022374-0DA2-4E14-8F11-BABC738D23D7}" srcOrd="5" destOrd="0" presId="urn:microsoft.com/office/officeart/2005/8/layout/process1"/>
    <dgm:cxn modelId="{CFBF088D-C63F-4923-A57D-3600E83C6D90}" type="presParOf" srcId="{13022374-0DA2-4E14-8F11-BABC738D23D7}" destId="{CE06AEB3-0738-4737-874C-517DEAEDF455}" srcOrd="0" destOrd="0" presId="urn:microsoft.com/office/officeart/2005/8/layout/process1"/>
    <dgm:cxn modelId="{71079956-A6EA-4C56-9D48-AF8FACA898F2}" type="presParOf" srcId="{9C5343A5-4760-4CED-B8F2-A5AC2B78B4AF}" destId="{C1E7C4E8-6D19-494B-A008-489CE54F7544}"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F6B9C6-3BF5-46E2-965E-A49301A20751}">
      <dsp:nvSpPr>
        <dsp:cNvPr id="0" name=""/>
        <dsp:cNvSpPr/>
      </dsp:nvSpPr>
      <dsp:spPr>
        <a:xfrm rot="5400000">
          <a:off x="1132840" y="1042268"/>
          <a:ext cx="915338" cy="1042080"/>
        </a:xfrm>
        <a:prstGeom prst="bentUpArrow">
          <a:avLst>
            <a:gd name="adj1" fmla="val 32840"/>
            <a:gd name="adj2" fmla="val 25000"/>
            <a:gd name="adj3" fmla="val 35780"/>
          </a:avLst>
        </a:prstGeom>
        <a:solidFill>
          <a:schemeClr val="accent1">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3ADE6F4-F47C-4035-9883-D0F31E2EBDA2}">
      <dsp:nvSpPr>
        <dsp:cNvPr id="0" name=""/>
        <dsp:cNvSpPr/>
      </dsp:nvSpPr>
      <dsp:spPr>
        <a:xfrm>
          <a:off x="890331" y="27597"/>
          <a:ext cx="1540891" cy="1078573"/>
        </a:xfrm>
        <a:prstGeom prst="roundRect">
          <a:avLst>
            <a:gd name="adj" fmla="val 1667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Run </a:t>
          </a:r>
          <a:r>
            <a:rPr lang="en-US" sz="1300" kern="1200" dirty="0" err="1"/>
            <a:t>Xammp</a:t>
          </a:r>
          <a:endParaRPr lang="en-IN" sz="1300" kern="1200" dirty="0"/>
        </a:p>
      </dsp:txBody>
      <dsp:txXfrm>
        <a:off x="942992" y="80258"/>
        <a:ext cx="1435569" cy="973251"/>
      </dsp:txXfrm>
    </dsp:sp>
    <dsp:sp modelId="{873F38CE-72BD-4093-B71E-A0A95D6E62F6}">
      <dsp:nvSpPr>
        <dsp:cNvPr id="0" name=""/>
        <dsp:cNvSpPr/>
      </dsp:nvSpPr>
      <dsp:spPr>
        <a:xfrm>
          <a:off x="2431222" y="130464"/>
          <a:ext cx="1120697" cy="871750"/>
        </a:xfrm>
        <a:prstGeom prst="rect">
          <a:avLst/>
        </a:prstGeom>
        <a:noFill/>
        <a:ln>
          <a:noFill/>
        </a:ln>
        <a:effectLst/>
      </dsp:spPr>
      <dsp:style>
        <a:lnRef idx="0">
          <a:scrgbClr r="0" g="0" b="0"/>
        </a:lnRef>
        <a:fillRef idx="0">
          <a:scrgbClr r="0" g="0" b="0"/>
        </a:fillRef>
        <a:effectRef idx="0">
          <a:scrgbClr r="0" g="0" b="0"/>
        </a:effectRef>
        <a:fontRef idx="minor"/>
      </dsp:style>
    </dsp:sp>
    <dsp:sp modelId="{9BA825CD-93C4-4DB2-8F65-3E9A51CF979E}">
      <dsp:nvSpPr>
        <dsp:cNvPr id="0" name=""/>
        <dsp:cNvSpPr/>
      </dsp:nvSpPr>
      <dsp:spPr>
        <a:xfrm rot="5400000">
          <a:off x="2410403" y="2253862"/>
          <a:ext cx="915338" cy="1042080"/>
        </a:xfrm>
        <a:prstGeom prst="bentUpArrow">
          <a:avLst>
            <a:gd name="adj1" fmla="val 32840"/>
            <a:gd name="adj2" fmla="val 25000"/>
            <a:gd name="adj3" fmla="val 35780"/>
          </a:avLst>
        </a:prstGeom>
        <a:solidFill>
          <a:schemeClr val="accent1">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0D4AE0-84C8-4B88-99B5-3C93160BE9C6}">
      <dsp:nvSpPr>
        <dsp:cNvPr id="0" name=""/>
        <dsp:cNvSpPr/>
      </dsp:nvSpPr>
      <dsp:spPr>
        <a:xfrm>
          <a:off x="2167894" y="1239191"/>
          <a:ext cx="1540891" cy="1078573"/>
        </a:xfrm>
        <a:prstGeom prst="roundRect">
          <a:avLst>
            <a:gd name="adj" fmla="val 1667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Start </a:t>
          </a:r>
          <a:r>
            <a:rPr lang="en-US" sz="1300" kern="1200" dirty="0" err="1"/>
            <a:t>Mysql</a:t>
          </a:r>
          <a:r>
            <a:rPr lang="en-US" sz="1300" kern="1200" dirty="0"/>
            <a:t> and Apache</a:t>
          </a:r>
          <a:endParaRPr lang="en-IN" sz="1300" kern="1200" dirty="0"/>
        </a:p>
      </dsp:txBody>
      <dsp:txXfrm>
        <a:off x="2220555" y="1291852"/>
        <a:ext cx="1435569" cy="973251"/>
      </dsp:txXfrm>
    </dsp:sp>
    <dsp:sp modelId="{7AAF3185-2E46-469E-8062-6B14AD403FD2}">
      <dsp:nvSpPr>
        <dsp:cNvPr id="0" name=""/>
        <dsp:cNvSpPr/>
      </dsp:nvSpPr>
      <dsp:spPr>
        <a:xfrm>
          <a:off x="3708785" y="1342058"/>
          <a:ext cx="1120697" cy="871750"/>
        </a:xfrm>
        <a:prstGeom prst="rect">
          <a:avLst/>
        </a:prstGeom>
        <a:noFill/>
        <a:ln>
          <a:noFill/>
        </a:ln>
        <a:effectLst/>
      </dsp:spPr>
      <dsp:style>
        <a:lnRef idx="0">
          <a:scrgbClr r="0" g="0" b="0"/>
        </a:lnRef>
        <a:fillRef idx="0">
          <a:scrgbClr r="0" g="0" b="0"/>
        </a:fillRef>
        <a:effectRef idx="0">
          <a:scrgbClr r="0" g="0" b="0"/>
        </a:effectRef>
        <a:fontRef idx="minor"/>
      </dsp:style>
    </dsp:sp>
    <dsp:sp modelId="{C726ED49-CE8C-4CB1-901A-2238D0EFC625}">
      <dsp:nvSpPr>
        <dsp:cNvPr id="0" name=""/>
        <dsp:cNvSpPr/>
      </dsp:nvSpPr>
      <dsp:spPr>
        <a:xfrm rot="5400000">
          <a:off x="3687965" y="3465457"/>
          <a:ext cx="915338" cy="1042080"/>
        </a:xfrm>
        <a:prstGeom prst="bentUpArrow">
          <a:avLst>
            <a:gd name="adj1" fmla="val 32840"/>
            <a:gd name="adj2" fmla="val 25000"/>
            <a:gd name="adj3" fmla="val 35780"/>
          </a:avLst>
        </a:prstGeom>
        <a:solidFill>
          <a:schemeClr val="accent1">
            <a:tint val="50000"/>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4D5C2E-A396-48A6-A9B5-B79273A7F59E}">
      <dsp:nvSpPr>
        <dsp:cNvPr id="0" name=""/>
        <dsp:cNvSpPr/>
      </dsp:nvSpPr>
      <dsp:spPr>
        <a:xfrm>
          <a:off x="3445456" y="2450786"/>
          <a:ext cx="1540891" cy="1078573"/>
        </a:xfrm>
        <a:prstGeom prst="roundRect">
          <a:avLst>
            <a:gd name="adj" fmla="val 1667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Go to:- C/</a:t>
          </a:r>
          <a:r>
            <a:rPr lang="en-US" sz="1300" kern="1200" dirty="0" err="1"/>
            <a:t>xammp</a:t>
          </a:r>
          <a:r>
            <a:rPr lang="en-US" sz="1300" kern="1200" dirty="0"/>
            <a:t>/</a:t>
          </a:r>
          <a:r>
            <a:rPr lang="en-US" sz="1300" kern="1200" dirty="0" err="1"/>
            <a:t>htdocs</a:t>
          </a:r>
          <a:endParaRPr lang="en-IN" sz="1300" kern="1200" dirty="0"/>
        </a:p>
      </dsp:txBody>
      <dsp:txXfrm>
        <a:off x="3498117" y="2503447"/>
        <a:ext cx="1435569" cy="973251"/>
      </dsp:txXfrm>
    </dsp:sp>
    <dsp:sp modelId="{D4E8A4C0-9F9C-41DC-81C4-8168FAE56D92}">
      <dsp:nvSpPr>
        <dsp:cNvPr id="0" name=""/>
        <dsp:cNvSpPr/>
      </dsp:nvSpPr>
      <dsp:spPr>
        <a:xfrm>
          <a:off x="4986347" y="2553652"/>
          <a:ext cx="1120697" cy="871750"/>
        </a:xfrm>
        <a:prstGeom prst="rect">
          <a:avLst/>
        </a:prstGeom>
        <a:noFill/>
        <a:ln>
          <a:noFill/>
        </a:ln>
        <a:effectLst/>
      </dsp:spPr>
      <dsp:style>
        <a:lnRef idx="0">
          <a:scrgbClr r="0" g="0" b="0"/>
        </a:lnRef>
        <a:fillRef idx="0">
          <a:scrgbClr r="0" g="0" b="0"/>
        </a:fillRef>
        <a:effectRef idx="0">
          <a:scrgbClr r="0" g="0" b="0"/>
        </a:effectRef>
        <a:fontRef idx="minor"/>
      </dsp:style>
    </dsp:sp>
    <dsp:sp modelId="{CE0E95F5-91FE-4762-96E7-46C0E7072D30}">
      <dsp:nvSpPr>
        <dsp:cNvPr id="0" name=""/>
        <dsp:cNvSpPr/>
      </dsp:nvSpPr>
      <dsp:spPr>
        <a:xfrm>
          <a:off x="4723019" y="3662380"/>
          <a:ext cx="1540891" cy="1078573"/>
        </a:xfrm>
        <a:prstGeom prst="roundRect">
          <a:avLst>
            <a:gd name="adj" fmla="val 16670"/>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Open browser and type localhost/</a:t>
          </a:r>
          <a:r>
            <a:rPr lang="en-US" sz="1300" kern="1200" dirty="0" err="1"/>
            <a:t>geeko</a:t>
          </a:r>
          <a:endParaRPr lang="en-IN" sz="1300" kern="1200" dirty="0"/>
        </a:p>
      </dsp:txBody>
      <dsp:txXfrm>
        <a:off x="4775680" y="3715041"/>
        <a:ext cx="1435569" cy="9732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90E6E2-5476-4431-A556-D2BDFF43185F}">
      <dsp:nvSpPr>
        <dsp:cNvPr id="0" name=""/>
        <dsp:cNvSpPr/>
      </dsp:nvSpPr>
      <dsp:spPr>
        <a:xfrm>
          <a:off x="2949" y="1400721"/>
          <a:ext cx="1289625" cy="81004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UI design</a:t>
          </a:r>
          <a:endParaRPr lang="en-IN" sz="1500" kern="1200" dirty="0"/>
        </a:p>
      </dsp:txBody>
      <dsp:txXfrm>
        <a:off x="26674" y="1424446"/>
        <a:ext cx="1242175" cy="762595"/>
      </dsp:txXfrm>
    </dsp:sp>
    <dsp:sp modelId="{8BEF0657-9A05-46D3-A821-6CC92FD31BF4}">
      <dsp:nvSpPr>
        <dsp:cNvPr id="0" name=""/>
        <dsp:cNvSpPr/>
      </dsp:nvSpPr>
      <dsp:spPr>
        <a:xfrm>
          <a:off x="1421537" y="1645830"/>
          <a:ext cx="273400" cy="319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421537" y="1709795"/>
        <a:ext cx="191380" cy="191897"/>
      </dsp:txXfrm>
    </dsp:sp>
    <dsp:sp modelId="{770D8C60-8280-4793-8D38-33AF99C596E4}">
      <dsp:nvSpPr>
        <dsp:cNvPr id="0" name=""/>
        <dsp:cNvSpPr/>
      </dsp:nvSpPr>
      <dsp:spPr>
        <a:xfrm>
          <a:off x="1808424" y="1400721"/>
          <a:ext cx="1289625" cy="81004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Database creation</a:t>
          </a:r>
          <a:endParaRPr lang="en-IN" sz="1500" kern="1200" dirty="0"/>
        </a:p>
      </dsp:txBody>
      <dsp:txXfrm>
        <a:off x="1832149" y="1424446"/>
        <a:ext cx="1242175" cy="762595"/>
      </dsp:txXfrm>
    </dsp:sp>
    <dsp:sp modelId="{9647523D-63BD-4295-BF58-8B99044AB199}">
      <dsp:nvSpPr>
        <dsp:cNvPr id="0" name=""/>
        <dsp:cNvSpPr/>
      </dsp:nvSpPr>
      <dsp:spPr>
        <a:xfrm>
          <a:off x="3227012" y="1645830"/>
          <a:ext cx="273400" cy="319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3227012" y="1709795"/>
        <a:ext cx="191380" cy="191897"/>
      </dsp:txXfrm>
    </dsp:sp>
    <dsp:sp modelId="{CAAA7AA2-480B-424E-B4C6-73E2B49CD063}">
      <dsp:nvSpPr>
        <dsp:cNvPr id="0" name=""/>
        <dsp:cNvSpPr/>
      </dsp:nvSpPr>
      <dsp:spPr>
        <a:xfrm>
          <a:off x="3613900" y="1400721"/>
          <a:ext cx="1289625" cy="81004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Database connection using php</a:t>
          </a:r>
          <a:endParaRPr lang="en-IN" sz="1500" kern="1200" dirty="0"/>
        </a:p>
      </dsp:txBody>
      <dsp:txXfrm>
        <a:off x="3637625" y="1424446"/>
        <a:ext cx="1242175" cy="762595"/>
      </dsp:txXfrm>
    </dsp:sp>
    <dsp:sp modelId="{13022374-0DA2-4E14-8F11-BABC738D23D7}">
      <dsp:nvSpPr>
        <dsp:cNvPr id="0" name=""/>
        <dsp:cNvSpPr/>
      </dsp:nvSpPr>
      <dsp:spPr>
        <a:xfrm>
          <a:off x="5032487" y="1645830"/>
          <a:ext cx="273400" cy="31982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5032487" y="1709795"/>
        <a:ext cx="191380" cy="191897"/>
      </dsp:txXfrm>
    </dsp:sp>
    <dsp:sp modelId="{C1E7C4E8-6D19-494B-A008-489CE54F7544}">
      <dsp:nvSpPr>
        <dsp:cNvPr id="0" name=""/>
        <dsp:cNvSpPr/>
      </dsp:nvSpPr>
      <dsp:spPr>
        <a:xfrm>
          <a:off x="5419375" y="1400721"/>
          <a:ext cx="1289625" cy="810045"/>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Responsive design for users</a:t>
          </a:r>
          <a:endParaRPr lang="en-IN" sz="1500" kern="1200" dirty="0"/>
        </a:p>
      </dsp:txBody>
      <dsp:txXfrm>
        <a:off x="5443100" y="1424446"/>
        <a:ext cx="1242175" cy="76259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8C4B4A-C268-43AA-98EC-8445F1A1C517}" type="datetimeFigureOut">
              <a:rPr lang="en-US" smtClean="0"/>
              <a:pPr/>
              <a:t>7/13/2021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EAF5F5-63B2-4552-B78C-BC2A42132EE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Department Name</a:t>
            </a:r>
            <a:endParaRPr lang="en-US" dirty="0"/>
          </a:p>
        </p:txBody>
      </p:sp>
      <p:sp>
        <p:nvSpPr>
          <p:cNvPr id="5" name="Footer Placeholder 4"/>
          <p:cNvSpPr>
            <a:spLocks noGrp="1"/>
          </p:cNvSpPr>
          <p:nvPr>
            <p:ph type="ftr" sz="quarter" idx="11"/>
          </p:nvPr>
        </p:nvSpPr>
        <p:spPr>
          <a:xfrm>
            <a:off x="812805" y="6272785"/>
            <a:ext cx="4745736" cy="365125"/>
          </a:xfrm>
        </p:spPr>
        <p:txBody>
          <a:bodyPr/>
          <a:lstStyle/>
          <a:p>
            <a:r>
              <a:rPr lang="en-US"/>
              <a:t>Scholar Name</a:t>
            </a:r>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r>
              <a:rPr lang="en-US"/>
              <a:t>Slide Number</a:t>
            </a:r>
            <a:fld id="{0FD9B02D-30DA-4306-A281-F3D99E0F94F5}" type="slidenum">
              <a:rPr lang="en-US" smtClean="0"/>
              <a:pPr/>
              <a:t>‹#›</a:t>
            </a:fld>
            <a:endParaRPr lang="en-US" dirty="0"/>
          </a:p>
        </p:txBody>
      </p:sp>
    </p:spTree>
    <p:extLst>
      <p:ext uri="{BB962C8B-B14F-4D97-AF65-F5344CB8AC3E}">
        <p14:creationId xmlns:p14="http://schemas.microsoft.com/office/powerpoint/2010/main" val="41034717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Department Name</a:t>
            </a:r>
          </a:p>
        </p:txBody>
      </p:sp>
      <p:sp>
        <p:nvSpPr>
          <p:cNvPr id="8" name="Footer Placeholder 7"/>
          <p:cNvSpPr>
            <a:spLocks noGrp="1"/>
          </p:cNvSpPr>
          <p:nvPr>
            <p:ph type="ftr" sz="quarter" idx="11"/>
          </p:nvPr>
        </p:nvSpPr>
        <p:spPr/>
        <p:txBody>
          <a:bodyPr/>
          <a:lstStyle/>
          <a:p>
            <a:r>
              <a:rPr lang="en-US"/>
              <a:t>Scholar Name</a:t>
            </a:r>
          </a:p>
        </p:txBody>
      </p:sp>
      <p:sp>
        <p:nvSpPr>
          <p:cNvPr id="9" name="Slide Number Placeholder 8"/>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704995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Department Name</a:t>
            </a:r>
          </a:p>
        </p:txBody>
      </p:sp>
      <p:sp>
        <p:nvSpPr>
          <p:cNvPr id="8" name="Footer Placeholder 7"/>
          <p:cNvSpPr>
            <a:spLocks noGrp="1"/>
          </p:cNvSpPr>
          <p:nvPr>
            <p:ph type="ftr" sz="quarter" idx="11"/>
          </p:nvPr>
        </p:nvSpPr>
        <p:spPr/>
        <p:txBody>
          <a:bodyPr/>
          <a:lstStyle/>
          <a:p>
            <a:r>
              <a:rPr lang="en-US"/>
              <a:t>Scholar Name</a:t>
            </a:r>
          </a:p>
        </p:txBody>
      </p:sp>
      <p:sp>
        <p:nvSpPr>
          <p:cNvPr id="9" name="Slide Number Placeholder 8"/>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881353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r>
              <a:rPr lang="en-US"/>
              <a:t>Department Name</a:t>
            </a:r>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r>
              <a:rPr lang="en-US"/>
              <a:t>Scholar Name</a:t>
            </a:r>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r>
              <a:rPr lang="en-US"/>
              <a:t>Slide Number</a:t>
            </a:r>
            <a:fld id="{0FD9B02D-30DA-4306-A281-F3D99E0F94F5}" type="slidenum">
              <a:rPr lang="en-US" smtClean="0"/>
              <a:pPr/>
              <a:t>‹#›</a:t>
            </a:fld>
            <a:endParaRPr lang="en-US" dirty="0"/>
          </a:p>
        </p:txBody>
      </p:sp>
    </p:spTree>
    <p:extLst>
      <p:ext uri="{BB962C8B-B14F-4D97-AF65-F5344CB8AC3E}">
        <p14:creationId xmlns:p14="http://schemas.microsoft.com/office/powerpoint/2010/main" val="3311905295"/>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6160190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171176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r>
              <a:rPr lang="en-US"/>
              <a:t>Scholar Name</a:t>
            </a:r>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1801948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Department Name</a:t>
            </a:r>
            <a:endParaRPr lang="en-US" dirty="0"/>
          </a:p>
        </p:txBody>
      </p:sp>
      <p:sp>
        <p:nvSpPr>
          <p:cNvPr id="8" name="Footer Placeholder 7"/>
          <p:cNvSpPr>
            <a:spLocks noGrp="1"/>
          </p:cNvSpPr>
          <p:nvPr>
            <p:ph type="ftr" sz="quarter" idx="11"/>
          </p:nvPr>
        </p:nvSpPr>
        <p:spPr/>
        <p:txBody>
          <a:bodyPr/>
          <a:lstStyle/>
          <a:p>
            <a:r>
              <a:rPr lang="en-US"/>
              <a:t>Scholar Name</a:t>
            </a:r>
            <a:endParaRPr lang="en-US" dirty="0"/>
          </a:p>
        </p:txBody>
      </p:sp>
      <p:sp>
        <p:nvSpPr>
          <p:cNvPr id="9" name="Slide Number Placeholder 8"/>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Tree>
    <p:extLst>
      <p:ext uri="{BB962C8B-B14F-4D97-AF65-F5344CB8AC3E}">
        <p14:creationId xmlns:p14="http://schemas.microsoft.com/office/powerpoint/2010/main" val="3213703755"/>
      </p:ext>
    </p:extLst>
  </p:cSld>
  <p:clrMapOvr>
    <a:masterClrMapping/>
  </p:clrMapOvr>
  <p:hf hdr="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Department Name</a:t>
            </a:r>
          </a:p>
        </p:txBody>
      </p:sp>
      <p:sp>
        <p:nvSpPr>
          <p:cNvPr id="4" name="Footer Placeholder 3"/>
          <p:cNvSpPr>
            <a:spLocks noGrp="1"/>
          </p:cNvSpPr>
          <p:nvPr>
            <p:ph type="ftr" sz="quarter" idx="11"/>
          </p:nvPr>
        </p:nvSpPr>
        <p:spPr/>
        <p:txBody>
          <a:bodyPr/>
          <a:lstStyle/>
          <a:p>
            <a:r>
              <a:rPr lang="en-US"/>
              <a:t>Scholar Name</a:t>
            </a:r>
          </a:p>
        </p:txBody>
      </p:sp>
      <p:sp>
        <p:nvSpPr>
          <p:cNvPr id="5" name="Slide Number Placeholder 4"/>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1056279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Department Name</a:t>
            </a:r>
          </a:p>
        </p:txBody>
      </p:sp>
      <p:sp>
        <p:nvSpPr>
          <p:cNvPr id="3" name="Footer Placeholder 2"/>
          <p:cNvSpPr>
            <a:spLocks noGrp="1"/>
          </p:cNvSpPr>
          <p:nvPr>
            <p:ph type="ftr" sz="quarter" idx="11"/>
          </p:nvPr>
        </p:nvSpPr>
        <p:spPr/>
        <p:txBody>
          <a:bodyPr/>
          <a:lstStyle/>
          <a:p>
            <a:r>
              <a:rPr lang="en-US"/>
              <a:t>Scholar Name</a:t>
            </a:r>
          </a:p>
        </p:txBody>
      </p:sp>
      <p:sp>
        <p:nvSpPr>
          <p:cNvPr id="4" name="Slide Number Placeholder 3"/>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698283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r>
              <a:rPr lang="en-US"/>
              <a:t>Scholar Name</a:t>
            </a:r>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613026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Department Name</a:t>
            </a:r>
          </a:p>
        </p:txBody>
      </p:sp>
      <p:sp>
        <p:nvSpPr>
          <p:cNvPr id="8" name="Footer Placeholder 7"/>
          <p:cNvSpPr>
            <a:spLocks noGrp="1"/>
          </p:cNvSpPr>
          <p:nvPr>
            <p:ph type="ftr" sz="quarter" idx="11"/>
          </p:nvPr>
        </p:nvSpPr>
        <p:spPr/>
        <p:txBody>
          <a:bodyPr/>
          <a:lstStyle/>
          <a:p>
            <a:r>
              <a:rPr lang="en-US"/>
              <a:t>Scholar Name</a:t>
            </a:r>
          </a:p>
        </p:txBody>
      </p:sp>
      <p:sp>
        <p:nvSpPr>
          <p:cNvPr id="9" name="Slide Number Placeholder 8"/>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129286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8557728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1015400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9638313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r>
              <a:rPr lang="en-US"/>
              <a:t>Department Name</a:t>
            </a:r>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r>
              <a:rPr lang="en-US"/>
              <a:t>Scholar Name</a:t>
            </a:r>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r>
              <a:rPr lang="en-US"/>
              <a:t>Slide Number</a:t>
            </a:r>
            <a:fld id="{0FD9B02D-30DA-4306-A281-F3D99E0F94F5}" type="slidenum">
              <a:rPr lang="en-US" smtClean="0"/>
              <a:pPr/>
              <a:t>‹#›</a:t>
            </a:fld>
            <a:endParaRPr lang="en-US" dirty="0"/>
          </a:p>
        </p:txBody>
      </p:sp>
    </p:spTree>
    <p:extLst>
      <p:ext uri="{BB962C8B-B14F-4D97-AF65-F5344CB8AC3E}">
        <p14:creationId xmlns:p14="http://schemas.microsoft.com/office/powerpoint/2010/main" val="2763608138"/>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8573141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7957991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r>
              <a:rPr lang="en-US"/>
              <a:t>Scholar Name</a:t>
            </a:r>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9912326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Department Name</a:t>
            </a:r>
            <a:endParaRPr lang="en-US" dirty="0"/>
          </a:p>
        </p:txBody>
      </p:sp>
      <p:sp>
        <p:nvSpPr>
          <p:cNvPr id="8" name="Footer Placeholder 7"/>
          <p:cNvSpPr>
            <a:spLocks noGrp="1"/>
          </p:cNvSpPr>
          <p:nvPr>
            <p:ph type="ftr" sz="quarter" idx="11"/>
          </p:nvPr>
        </p:nvSpPr>
        <p:spPr/>
        <p:txBody>
          <a:bodyPr/>
          <a:lstStyle/>
          <a:p>
            <a:r>
              <a:rPr lang="en-US"/>
              <a:t>Scholar Name</a:t>
            </a:r>
            <a:endParaRPr lang="en-US" dirty="0"/>
          </a:p>
        </p:txBody>
      </p:sp>
      <p:sp>
        <p:nvSpPr>
          <p:cNvPr id="9" name="Slide Number Placeholder 8"/>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Tree>
    <p:extLst>
      <p:ext uri="{BB962C8B-B14F-4D97-AF65-F5344CB8AC3E}">
        <p14:creationId xmlns:p14="http://schemas.microsoft.com/office/powerpoint/2010/main" val="238346442"/>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Department Name</a:t>
            </a:r>
          </a:p>
        </p:txBody>
      </p:sp>
      <p:sp>
        <p:nvSpPr>
          <p:cNvPr id="4" name="Footer Placeholder 3"/>
          <p:cNvSpPr>
            <a:spLocks noGrp="1"/>
          </p:cNvSpPr>
          <p:nvPr>
            <p:ph type="ftr" sz="quarter" idx="11"/>
          </p:nvPr>
        </p:nvSpPr>
        <p:spPr/>
        <p:txBody>
          <a:bodyPr/>
          <a:lstStyle/>
          <a:p>
            <a:r>
              <a:rPr lang="en-US"/>
              <a:t>Scholar Name</a:t>
            </a:r>
          </a:p>
        </p:txBody>
      </p:sp>
      <p:sp>
        <p:nvSpPr>
          <p:cNvPr id="5" name="Slide Number Placeholder 4"/>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00585501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Department Name</a:t>
            </a:r>
          </a:p>
        </p:txBody>
      </p:sp>
      <p:sp>
        <p:nvSpPr>
          <p:cNvPr id="3" name="Footer Placeholder 2"/>
          <p:cNvSpPr>
            <a:spLocks noGrp="1"/>
          </p:cNvSpPr>
          <p:nvPr>
            <p:ph type="ftr" sz="quarter" idx="11"/>
          </p:nvPr>
        </p:nvSpPr>
        <p:spPr/>
        <p:txBody>
          <a:bodyPr/>
          <a:lstStyle/>
          <a:p>
            <a:r>
              <a:rPr lang="en-US"/>
              <a:t>Scholar Name</a:t>
            </a:r>
          </a:p>
        </p:txBody>
      </p:sp>
      <p:sp>
        <p:nvSpPr>
          <p:cNvPr id="4" name="Slide Number Placeholder 3"/>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691448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r>
              <a:rPr lang="en-US"/>
              <a:t>Department Name</a:t>
            </a:r>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en-US"/>
              <a:t>Scholar Name</a:t>
            </a:r>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0FD9B02D-30DA-4306-A281-F3D99E0F94F5}" type="slidenum">
              <a:rPr lang="en-US" smtClean="0"/>
              <a:pPr/>
              <a:t>‹#›</a:t>
            </a:fld>
            <a:endParaRPr lang="en-US"/>
          </a:p>
        </p:txBody>
      </p:sp>
    </p:spTree>
    <p:extLst>
      <p:ext uri="{BB962C8B-B14F-4D97-AF65-F5344CB8AC3E}">
        <p14:creationId xmlns:p14="http://schemas.microsoft.com/office/powerpoint/2010/main" val="4550055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r>
              <a:rPr lang="en-US"/>
              <a:t>Scholar Name</a:t>
            </a:r>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113578206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9319175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6773068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427242396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442" y="1447801"/>
            <a:ext cx="662096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866442" y="4777380"/>
            <a:ext cx="662096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r>
              <a:rPr lang="en-US"/>
              <a:t>Department Name</a:t>
            </a:r>
            <a:endParaRPr lang="en-US" dirty="0"/>
          </a:p>
        </p:txBody>
      </p:sp>
      <p:sp>
        <p:nvSpPr>
          <p:cNvPr id="5" name="Footer Placeholder 4"/>
          <p:cNvSpPr>
            <a:spLocks noGrp="1"/>
          </p:cNvSpPr>
          <p:nvPr>
            <p:ph type="ftr" sz="quarter" idx="11"/>
          </p:nvPr>
        </p:nvSpPr>
        <p:spPr/>
        <p:txBody>
          <a:bodyPr/>
          <a:lstStyle/>
          <a:p>
            <a:r>
              <a:rPr lang="en-US"/>
              <a:t>Scholar Name</a:t>
            </a:r>
            <a:endParaRPr lang="en-US" dirty="0"/>
          </a:p>
        </p:txBody>
      </p:sp>
      <p:sp>
        <p:nvSpPr>
          <p:cNvPr id="6" name="Slide Number Placeholder 5"/>
          <p:cNvSpPr>
            <a:spLocks noGrp="1"/>
          </p:cNvSpPr>
          <p:nvPr>
            <p:ph type="sldNum" sz="quarter" idx="12"/>
          </p:nvPr>
        </p:nvSpPr>
        <p:spPr/>
        <p:txBody>
          <a:bodyPr/>
          <a:lstStyle/>
          <a:p>
            <a:r>
              <a:rPr lang="en-US"/>
              <a:t>Slide Number</a:t>
            </a:r>
            <a:fld id="{0FD9B02D-30DA-4306-A281-F3D99E0F94F5}" type="slidenum">
              <a:rPr lang="en-US" smtClean="0"/>
              <a:pPr/>
              <a:t>‹#›</a:t>
            </a:fld>
            <a:endParaRPr lang="en-US" dirty="0"/>
          </a:p>
        </p:txBody>
      </p:sp>
    </p:spTree>
    <p:extLst>
      <p:ext uri="{BB962C8B-B14F-4D97-AF65-F5344CB8AC3E}">
        <p14:creationId xmlns:p14="http://schemas.microsoft.com/office/powerpoint/2010/main" val="5230457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16768176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443" y="2861734"/>
            <a:ext cx="662096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4718890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700" y="2060576"/>
            <a:ext cx="3298113"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1975" y="2056093"/>
            <a:ext cx="3298115"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r>
              <a:rPr lang="en-US"/>
              <a:t>Scholar Name</a:t>
            </a:r>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9701570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700" y="1905000"/>
            <a:ext cx="32981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7700"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1976" y="1905000"/>
            <a:ext cx="3298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41976" y="2514600"/>
            <a:ext cx="3298113"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Department Name</a:t>
            </a:r>
          </a:p>
        </p:txBody>
      </p:sp>
      <p:sp>
        <p:nvSpPr>
          <p:cNvPr id="8" name="Footer Placeholder 7"/>
          <p:cNvSpPr>
            <a:spLocks noGrp="1"/>
          </p:cNvSpPr>
          <p:nvPr>
            <p:ph type="ftr" sz="quarter" idx="11"/>
          </p:nvPr>
        </p:nvSpPr>
        <p:spPr/>
        <p:txBody>
          <a:bodyPr/>
          <a:lstStyle/>
          <a:p>
            <a:r>
              <a:rPr lang="en-US"/>
              <a:t>Scholar Name</a:t>
            </a:r>
          </a:p>
        </p:txBody>
      </p:sp>
      <p:sp>
        <p:nvSpPr>
          <p:cNvPr id="9" name="Slide Number Placeholder 8"/>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13689986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r>
              <a:rPr lang="en-US"/>
              <a:t>Department Name</a:t>
            </a:r>
          </a:p>
        </p:txBody>
      </p:sp>
      <p:sp>
        <p:nvSpPr>
          <p:cNvPr id="5" name="Footer Placeholder 3"/>
          <p:cNvSpPr>
            <a:spLocks noGrp="1"/>
          </p:cNvSpPr>
          <p:nvPr>
            <p:ph type="ftr" sz="quarter" idx="11"/>
          </p:nvPr>
        </p:nvSpPr>
        <p:spPr/>
        <p:txBody>
          <a:bodyPr/>
          <a:lstStyle/>
          <a:p>
            <a:r>
              <a:rPr lang="en-US"/>
              <a:t>Scholar Name</a:t>
            </a:r>
          </a:p>
        </p:txBody>
      </p:sp>
      <p:sp>
        <p:nvSpPr>
          <p:cNvPr id="6" name="Slide Number Placeholder 4"/>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482416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r>
              <a:rPr lang="en-US"/>
              <a:t>Scholar Name</a:t>
            </a:r>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7663262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r>
              <a:rPr lang="en-US"/>
              <a:t>Department Name</a:t>
            </a:r>
          </a:p>
        </p:txBody>
      </p:sp>
      <p:sp>
        <p:nvSpPr>
          <p:cNvPr id="5" name="Footer Placeholder 2"/>
          <p:cNvSpPr>
            <a:spLocks noGrp="1"/>
          </p:cNvSpPr>
          <p:nvPr>
            <p:ph type="ftr" sz="quarter" idx="11"/>
          </p:nvPr>
        </p:nvSpPr>
        <p:spPr/>
        <p:txBody>
          <a:bodyPr/>
          <a:lstStyle/>
          <a:p>
            <a:r>
              <a:rPr lang="en-US"/>
              <a:t>Scholar Name</a:t>
            </a:r>
          </a:p>
        </p:txBody>
      </p:sp>
      <p:sp>
        <p:nvSpPr>
          <p:cNvPr id="6" name="Slide Number Placeholder 3"/>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10563882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1" y="1447800"/>
            <a:ext cx="2551462"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589397" y="1447800"/>
            <a:ext cx="3898013"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441" y="3129281"/>
            <a:ext cx="25514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r>
              <a:rPr lang="en-US"/>
              <a:t>Department Name</a:t>
            </a:r>
          </a:p>
        </p:txBody>
      </p:sp>
      <p:sp>
        <p:nvSpPr>
          <p:cNvPr id="5" name="Footer Placeholder 5"/>
          <p:cNvSpPr>
            <a:spLocks noGrp="1"/>
          </p:cNvSpPr>
          <p:nvPr>
            <p:ph type="ftr" sz="quarter" idx="11"/>
          </p:nvPr>
        </p:nvSpPr>
        <p:spPr/>
        <p:txBody>
          <a:bodyPr/>
          <a:lstStyle/>
          <a:p>
            <a:r>
              <a:rPr lang="en-US"/>
              <a:t>Scholar Name</a:t>
            </a:r>
          </a:p>
        </p:txBody>
      </p:sp>
      <p:sp>
        <p:nvSpPr>
          <p:cNvPr id="6"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054894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656" y="1854192"/>
            <a:ext cx="3820674"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3517" y="1143000"/>
            <a:ext cx="2400925"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1" y="3657600"/>
            <a:ext cx="3814728"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5588408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3" y="4800587"/>
            <a:ext cx="66209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442" y="685800"/>
            <a:ext cx="662096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866443" y="5367325"/>
            <a:ext cx="662096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Name</a:t>
            </a:r>
            <a:endParaRPr lang="en-US" dirty="0"/>
          </a:p>
        </p:txBody>
      </p:sp>
      <p:sp>
        <p:nvSpPr>
          <p:cNvPr id="6" name="Footer Placeholder 5"/>
          <p:cNvSpPr>
            <a:spLocks noGrp="1"/>
          </p:cNvSpPr>
          <p:nvPr>
            <p:ph type="ftr" sz="quarter" idx="11"/>
          </p:nvPr>
        </p:nvSpPr>
        <p:spPr/>
        <p:txBody>
          <a:bodyPr/>
          <a:lstStyle/>
          <a:p>
            <a:r>
              <a:rPr lang="en-US"/>
              <a:t>Scholar Name</a:t>
            </a:r>
            <a:endParaRPr lang="en-US" dirty="0"/>
          </a:p>
        </p:txBody>
      </p:sp>
      <p:sp>
        <p:nvSpPr>
          <p:cNvPr id="7" name="Slide Number Placeholder 6"/>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Tree>
    <p:extLst>
      <p:ext uri="{BB962C8B-B14F-4D97-AF65-F5344CB8AC3E}">
        <p14:creationId xmlns:p14="http://schemas.microsoft.com/office/powerpoint/2010/main" val="2872017672"/>
      </p:ext>
    </p:extLst>
  </p:cSld>
  <p:clrMapOvr>
    <a:masterClrMapping/>
  </p:clrMapOvr>
  <p:hf hdr="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442" y="1447800"/>
            <a:ext cx="6620968"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866442" y="3657600"/>
            <a:ext cx="6620968"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endParaRPr lang="en-US" dirty="0"/>
          </a:p>
        </p:txBody>
      </p:sp>
      <p:sp>
        <p:nvSpPr>
          <p:cNvPr id="5" name="Footer Placeholder 4"/>
          <p:cNvSpPr>
            <a:spLocks noGrp="1"/>
          </p:cNvSpPr>
          <p:nvPr>
            <p:ph type="ftr" sz="quarter" idx="11"/>
          </p:nvPr>
        </p:nvSpPr>
        <p:spPr/>
        <p:txBody>
          <a:bodyPr/>
          <a:lstStyle/>
          <a:p>
            <a:r>
              <a:rPr lang="en-US"/>
              <a:t>Scholar Name</a:t>
            </a:r>
            <a:endParaRPr lang="en-US" dirty="0"/>
          </a:p>
        </p:txBody>
      </p:sp>
      <p:sp>
        <p:nvSpPr>
          <p:cNvPr id="6" name="Slide Number Placeholder 5"/>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Tree>
    <p:extLst>
      <p:ext uri="{BB962C8B-B14F-4D97-AF65-F5344CB8AC3E}">
        <p14:creationId xmlns:p14="http://schemas.microsoft.com/office/powerpoint/2010/main" val="3647190535"/>
      </p:ext>
    </p:extLst>
  </p:cSld>
  <p:clrMapOvr>
    <a:masterClrMapping/>
  </p:clrMapOvr>
  <p:hf hdr="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409" y="1447800"/>
            <a:ext cx="6001049"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448177" y="3771174"/>
            <a:ext cx="546115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866442" y="4350657"/>
            <a:ext cx="6620968"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endParaRPr lang="en-US" dirty="0"/>
          </a:p>
        </p:txBody>
      </p:sp>
      <p:sp>
        <p:nvSpPr>
          <p:cNvPr id="5" name="Footer Placeholder 4"/>
          <p:cNvSpPr>
            <a:spLocks noGrp="1"/>
          </p:cNvSpPr>
          <p:nvPr>
            <p:ph type="ftr" sz="quarter" idx="11"/>
          </p:nvPr>
        </p:nvSpPr>
        <p:spPr/>
        <p:txBody>
          <a:bodyPr/>
          <a:lstStyle/>
          <a:p>
            <a:r>
              <a:rPr lang="en-US"/>
              <a:t>Scholar Name</a:t>
            </a:r>
            <a:endParaRPr lang="en-US" dirty="0"/>
          </a:p>
        </p:txBody>
      </p:sp>
      <p:sp>
        <p:nvSpPr>
          <p:cNvPr id="6" name="Slide Number Placeholder 5"/>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
        <p:nvSpPr>
          <p:cNvPr id="12" name="TextBox 11"/>
          <p:cNvSpPr txBox="1"/>
          <p:nvPr/>
        </p:nvSpPr>
        <p:spPr>
          <a:xfrm>
            <a:off x="673897" y="971253"/>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
        <p:nvSpPr>
          <p:cNvPr id="15" name="TextBox 14"/>
          <p:cNvSpPr txBox="1"/>
          <p:nvPr/>
        </p:nvSpPr>
        <p:spPr>
          <a:xfrm>
            <a:off x="6999690" y="2613787"/>
            <a:ext cx="601591"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12200" dirty="0"/>
              <a:t>”</a:t>
            </a:r>
          </a:p>
        </p:txBody>
      </p:sp>
    </p:spTree>
    <p:extLst>
      <p:ext uri="{BB962C8B-B14F-4D97-AF65-F5344CB8AC3E}">
        <p14:creationId xmlns:p14="http://schemas.microsoft.com/office/powerpoint/2010/main" val="876701691"/>
      </p:ext>
    </p:extLst>
  </p:cSld>
  <p:clrMapOvr>
    <a:masterClrMapping/>
  </p:clrMapOvr>
  <p:hf hdr="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441" y="3124201"/>
            <a:ext cx="662096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66442" y="4777381"/>
            <a:ext cx="6620968"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endParaRPr lang="en-US" dirty="0"/>
          </a:p>
        </p:txBody>
      </p:sp>
      <p:sp>
        <p:nvSpPr>
          <p:cNvPr id="5" name="Footer Placeholder 4"/>
          <p:cNvSpPr>
            <a:spLocks noGrp="1"/>
          </p:cNvSpPr>
          <p:nvPr>
            <p:ph type="ftr" sz="quarter" idx="11"/>
          </p:nvPr>
        </p:nvSpPr>
        <p:spPr/>
        <p:txBody>
          <a:bodyPr/>
          <a:lstStyle/>
          <a:p>
            <a:r>
              <a:rPr lang="en-US"/>
              <a:t>Scholar Name</a:t>
            </a:r>
            <a:endParaRPr lang="en-US" dirty="0"/>
          </a:p>
        </p:txBody>
      </p:sp>
      <p:sp>
        <p:nvSpPr>
          <p:cNvPr id="6" name="Slide Number Placeholder 5"/>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Tree>
    <p:extLst>
      <p:ext uri="{BB962C8B-B14F-4D97-AF65-F5344CB8AC3E}">
        <p14:creationId xmlns:p14="http://schemas.microsoft.com/office/powerpoint/2010/main" val="2562802932"/>
      </p:ext>
    </p:extLst>
  </p:cSld>
  <p:clrMapOvr>
    <a:masterClrMapping/>
  </p:clrMapOvr>
  <p:hf hdr="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74834" y="1981200"/>
            <a:ext cx="22107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489475" y="2667000"/>
            <a:ext cx="219608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3504" y="1981200"/>
            <a:ext cx="2202754"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2905586" y="2667000"/>
            <a:ext cx="2210671"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1981200"/>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5344917" y="2667000"/>
            <a:ext cx="2199658"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Department Name</a:t>
            </a:r>
            <a:endParaRPr lang="en-US" dirty="0"/>
          </a:p>
        </p:txBody>
      </p:sp>
      <p:sp>
        <p:nvSpPr>
          <p:cNvPr id="4" name="Footer Placeholder 4"/>
          <p:cNvSpPr>
            <a:spLocks noGrp="1"/>
          </p:cNvSpPr>
          <p:nvPr>
            <p:ph type="ftr" sz="quarter" idx="11"/>
          </p:nvPr>
        </p:nvSpPr>
        <p:spPr/>
        <p:txBody>
          <a:bodyPr/>
          <a:lstStyle/>
          <a:p>
            <a:r>
              <a:rPr lang="en-US"/>
              <a:t>Scholar Name</a:t>
            </a:r>
            <a:endParaRPr lang="en-US" dirty="0"/>
          </a:p>
        </p:txBody>
      </p:sp>
      <p:sp>
        <p:nvSpPr>
          <p:cNvPr id="6" name="Slide Number Placeholder 5"/>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Tree>
    <p:extLst>
      <p:ext uri="{BB962C8B-B14F-4D97-AF65-F5344CB8AC3E}">
        <p14:creationId xmlns:p14="http://schemas.microsoft.com/office/powerpoint/2010/main" val="2465074295"/>
      </p:ext>
    </p:extLst>
  </p:cSld>
  <p:clrMapOvr>
    <a:masterClrMapping/>
  </p:clrMapOvr>
  <p:hf hdr="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489475" y="4250949"/>
            <a:ext cx="2205612"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489475" y="2209800"/>
            <a:ext cx="2205612"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489475" y="4827212"/>
            <a:ext cx="2205612"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2917792" y="4250949"/>
            <a:ext cx="21984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2917791" y="2209800"/>
            <a:ext cx="2198466"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2916776" y="4827211"/>
            <a:ext cx="2201378"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5344917" y="4250949"/>
            <a:ext cx="219965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5344916" y="2209800"/>
            <a:ext cx="2199658"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5344824" y="4827209"/>
            <a:ext cx="2202571"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2795334"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3030"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r>
              <a:rPr lang="en-US"/>
              <a:t>Department Name</a:t>
            </a:r>
            <a:endParaRPr lang="en-US" dirty="0"/>
          </a:p>
        </p:txBody>
      </p:sp>
      <p:sp>
        <p:nvSpPr>
          <p:cNvPr id="4" name="Footer Placeholder 4"/>
          <p:cNvSpPr>
            <a:spLocks noGrp="1"/>
          </p:cNvSpPr>
          <p:nvPr>
            <p:ph type="ftr" sz="quarter" idx="11"/>
          </p:nvPr>
        </p:nvSpPr>
        <p:spPr/>
        <p:txBody>
          <a:bodyPr/>
          <a:lstStyle/>
          <a:p>
            <a:r>
              <a:rPr lang="en-US"/>
              <a:t>Scholar Name</a:t>
            </a:r>
            <a:endParaRPr lang="en-US" dirty="0"/>
          </a:p>
        </p:txBody>
      </p:sp>
      <p:sp>
        <p:nvSpPr>
          <p:cNvPr id="6" name="Slide Number Placeholder 5"/>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Tree>
    <p:extLst>
      <p:ext uri="{BB962C8B-B14F-4D97-AF65-F5344CB8AC3E}">
        <p14:creationId xmlns:p14="http://schemas.microsoft.com/office/powerpoint/2010/main" val="974497528"/>
      </p:ext>
    </p:extLst>
  </p:cSld>
  <p:clrMapOvr>
    <a:masterClrMapping/>
  </p:clrMapOvr>
  <p:hf hdr="0"/>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977764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Department Name</a:t>
            </a:r>
          </a:p>
        </p:txBody>
      </p:sp>
      <p:sp>
        <p:nvSpPr>
          <p:cNvPr id="8" name="Footer Placeholder 7"/>
          <p:cNvSpPr>
            <a:spLocks noGrp="1"/>
          </p:cNvSpPr>
          <p:nvPr>
            <p:ph type="ftr" sz="quarter" idx="11"/>
          </p:nvPr>
        </p:nvSpPr>
        <p:spPr/>
        <p:txBody>
          <a:bodyPr/>
          <a:lstStyle/>
          <a:p>
            <a:r>
              <a:rPr lang="en-US"/>
              <a:t>Scholar Name</a:t>
            </a:r>
          </a:p>
        </p:txBody>
      </p:sp>
      <p:sp>
        <p:nvSpPr>
          <p:cNvPr id="9" name="Slide Number Placeholder 8"/>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7935049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9782" y="430214"/>
            <a:ext cx="1314793"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475" y="773205"/>
            <a:ext cx="5568812" cy="54831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57252627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46404" y="758952"/>
            <a:ext cx="7063740" cy="4041648"/>
          </a:xfrm>
        </p:spPr>
        <p:txBody>
          <a:bodyPr anchor="b">
            <a:normAutofit/>
          </a:bodyPr>
          <a:lstStyle>
            <a:lvl1pPr algn="l">
              <a:lnSpc>
                <a:spcPct val="85000"/>
              </a:lnSpc>
              <a:defRPr sz="66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946404" y="4800600"/>
            <a:ext cx="7063740" cy="1691640"/>
          </a:xfrm>
        </p:spPr>
        <p:txBody>
          <a:bodyPr>
            <a:normAutofit/>
          </a:bodyPr>
          <a:lstStyle>
            <a:lvl1pPr marL="0" indent="0" algn="l">
              <a:buNone/>
              <a:defRPr sz="2000" baseline="0">
                <a:solidFill>
                  <a:schemeClr val="tx1">
                    <a:lumMod val="8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Date Placeholder 7"/>
          <p:cNvSpPr>
            <a:spLocks noGrp="1"/>
          </p:cNvSpPr>
          <p:nvPr>
            <p:ph type="dt" sz="half" idx="10"/>
          </p:nvPr>
        </p:nvSpPr>
        <p:spPr/>
        <p:txBody>
          <a:bodyPr/>
          <a:lstStyle>
            <a:lvl1pPr>
              <a:defRPr>
                <a:solidFill>
                  <a:schemeClr val="bg2">
                    <a:lumMod val="20000"/>
                    <a:lumOff val="80000"/>
                  </a:schemeClr>
                </a:solidFill>
              </a:defRPr>
            </a:lvl1pPr>
          </a:lstStyle>
          <a:p>
            <a:r>
              <a:rPr lang="en-US"/>
              <a:t>Department Name</a:t>
            </a:r>
            <a:endParaRPr lang="en-US" dirty="0"/>
          </a:p>
        </p:txBody>
      </p:sp>
      <p:sp>
        <p:nvSpPr>
          <p:cNvPr id="9" name="Footer Placeholder 8"/>
          <p:cNvSpPr>
            <a:spLocks noGrp="1"/>
          </p:cNvSpPr>
          <p:nvPr>
            <p:ph type="ftr" sz="quarter" idx="11"/>
          </p:nvPr>
        </p:nvSpPr>
        <p:spPr/>
        <p:txBody>
          <a:bodyPr/>
          <a:lstStyle>
            <a:lvl1pPr>
              <a:defRPr>
                <a:solidFill>
                  <a:schemeClr val="bg2">
                    <a:lumMod val="20000"/>
                    <a:lumOff val="80000"/>
                  </a:schemeClr>
                </a:solidFill>
              </a:defRPr>
            </a:lvl1pPr>
          </a:lstStyle>
          <a:p>
            <a:r>
              <a:rPr lang="en-US"/>
              <a:t>Scholar Name</a:t>
            </a:r>
            <a:endParaRPr lang="en-US" dirty="0"/>
          </a:p>
        </p:txBody>
      </p:sp>
      <p:sp>
        <p:nvSpPr>
          <p:cNvPr id="10" name="Slide Number Placeholder 9"/>
          <p:cNvSpPr>
            <a:spLocks noGrp="1"/>
          </p:cNvSpPr>
          <p:nvPr>
            <p:ph type="sldNum" sz="quarter" idx="12"/>
          </p:nvPr>
        </p:nvSpPr>
        <p:spPr/>
        <p:txBody>
          <a:bodyPr/>
          <a:lstStyle>
            <a:lvl1pPr>
              <a:defRPr>
                <a:solidFill>
                  <a:schemeClr val="bg2">
                    <a:lumMod val="60000"/>
                    <a:lumOff val="40000"/>
                  </a:schemeClr>
                </a:solidFill>
              </a:defRPr>
            </a:lvl1pPr>
          </a:lstStyle>
          <a:p>
            <a:r>
              <a:rPr lang="en-US"/>
              <a:t>Slide Number</a:t>
            </a:r>
            <a:fld id="{0FD9B02D-30DA-4306-A281-F3D99E0F94F5}" type="slidenum">
              <a:rPr lang="en-US" smtClean="0"/>
              <a:pPr/>
              <a:t>‹#›</a:t>
            </a:fld>
            <a:endParaRPr lang="en-US" dirty="0"/>
          </a:p>
        </p:txBody>
      </p:sp>
    </p:spTree>
    <p:extLst>
      <p:ext uri="{BB962C8B-B14F-4D97-AF65-F5344CB8AC3E}">
        <p14:creationId xmlns:p14="http://schemas.microsoft.com/office/powerpoint/2010/main" val="1937766594"/>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6618067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46404" y="758952"/>
            <a:ext cx="7063740" cy="4041648"/>
          </a:xfrm>
        </p:spPr>
        <p:txBody>
          <a:bodyPr anchor="b">
            <a:normAutofit/>
          </a:bodyPr>
          <a:lstStyle>
            <a:lvl1pPr>
              <a:lnSpc>
                <a:spcPct val="85000"/>
              </a:lnSpc>
              <a:defRPr sz="6600" b="0"/>
            </a:lvl1pPr>
          </a:lstStyle>
          <a:p>
            <a:r>
              <a:rPr lang="en-US"/>
              <a:t>Click to edit Master title style</a:t>
            </a:r>
            <a:endParaRPr lang="en-US" dirty="0"/>
          </a:p>
        </p:txBody>
      </p:sp>
      <p:sp>
        <p:nvSpPr>
          <p:cNvPr id="3" name="Text Placeholder 2"/>
          <p:cNvSpPr>
            <a:spLocks noGrp="1"/>
          </p:cNvSpPr>
          <p:nvPr>
            <p:ph type="body" idx="1"/>
          </p:nvPr>
        </p:nvSpPr>
        <p:spPr>
          <a:xfrm>
            <a:off x="946404" y="4800600"/>
            <a:ext cx="7063740" cy="1691640"/>
          </a:xfrm>
        </p:spPr>
        <p:txBody>
          <a:bodyPr anchor="t">
            <a:normAutofit/>
          </a:bodyPr>
          <a:lstStyle>
            <a:lvl1pPr marL="0" indent="0">
              <a:buNone/>
              <a:defRPr sz="20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
        <p:nvSpPr>
          <p:cNvPr id="7" name="Rectangle 6"/>
          <p:cNvSpPr/>
          <p:nvPr/>
        </p:nvSpPr>
        <p:spPr>
          <a:xfrm>
            <a:off x="0" y="0"/>
            <a:ext cx="3429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1284711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46404"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594860" y="1828801"/>
            <a:ext cx="336042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r>
              <a:rPr lang="en-US"/>
              <a:t>Scholar Name</a:t>
            </a:r>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40297814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946404" y="1717185"/>
            <a:ext cx="3360420" cy="731520"/>
          </a:xfrm>
        </p:spPr>
        <p:txBody>
          <a:bodyPr anchor="b">
            <a:normAutofit/>
          </a:bodyPr>
          <a:lstStyle>
            <a:lvl1pPr marL="0" indent="0">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46404"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0"/>
          <p:cNvSpPr>
            <a:spLocks noGrp="1"/>
          </p:cNvSpPr>
          <p:nvPr>
            <p:ph type="body" sz="quarter" idx="13"/>
          </p:nvPr>
        </p:nvSpPr>
        <p:spPr>
          <a:xfrm>
            <a:off x="4599432" y="1717185"/>
            <a:ext cx="3364992" cy="731520"/>
          </a:xfrm>
        </p:spPr>
        <p:txBody>
          <a:bodyPr anchor="b">
            <a:normAutofit/>
          </a:bodyPr>
          <a:lstStyle>
            <a:lvl1pPr marL="0" indent="0">
              <a:buFontTx/>
              <a:buNone/>
              <a:defRPr lang="en-US" sz="1800" b="0" kern="1200" spc="10" baseline="0" dirty="0">
                <a:solidFill>
                  <a:schemeClr val="tx2"/>
                </a:solidFill>
                <a:latin typeface="+mn-lt"/>
                <a:ea typeface="+mn-ea"/>
                <a:cs typeface="+mn-cs"/>
              </a:defRPr>
            </a:lvl1pPr>
          </a:lstStyle>
          <a:p>
            <a:pPr marL="0" lvl="0" indent="0" algn="l" defTabSz="914400" rtl="0" eaLnBrk="1" latinLnBrk="0" hangingPunct="1">
              <a:lnSpc>
                <a:spcPct val="95000"/>
              </a:lnSpc>
              <a:spcBef>
                <a:spcPts val="0"/>
              </a:spcBef>
              <a:spcAft>
                <a:spcPts val="200"/>
              </a:spcAft>
              <a:buClr>
                <a:schemeClr val="accent1"/>
              </a:buClr>
              <a:buSzPct val="80000"/>
              <a:buNone/>
            </a:pPr>
            <a:r>
              <a:rPr lang="en-US"/>
              <a:t>Click to edit Master text styles</a:t>
            </a:r>
          </a:p>
        </p:txBody>
      </p:sp>
      <p:sp>
        <p:nvSpPr>
          <p:cNvPr id="6" name="Content Placeholder 5"/>
          <p:cNvSpPr>
            <a:spLocks noGrp="1"/>
          </p:cNvSpPr>
          <p:nvPr>
            <p:ph sz="quarter" idx="4"/>
          </p:nvPr>
        </p:nvSpPr>
        <p:spPr>
          <a:xfrm>
            <a:off x="4594860" y="2507550"/>
            <a:ext cx="336042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Department Name</a:t>
            </a:r>
            <a:endParaRPr lang="en-US" dirty="0"/>
          </a:p>
        </p:txBody>
      </p:sp>
      <p:sp>
        <p:nvSpPr>
          <p:cNvPr id="8" name="Footer Placeholder 7"/>
          <p:cNvSpPr>
            <a:spLocks noGrp="1"/>
          </p:cNvSpPr>
          <p:nvPr>
            <p:ph type="ftr" sz="quarter" idx="11"/>
          </p:nvPr>
        </p:nvSpPr>
        <p:spPr/>
        <p:txBody>
          <a:bodyPr/>
          <a:lstStyle/>
          <a:p>
            <a:r>
              <a:rPr lang="en-US"/>
              <a:t>Scholar Name</a:t>
            </a:r>
            <a:endParaRPr lang="en-US" dirty="0"/>
          </a:p>
        </p:txBody>
      </p:sp>
      <p:sp>
        <p:nvSpPr>
          <p:cNvPr id="9" name="Slide Number Placeholder 8"/>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Tree>
    <p:extLst>
      <p:ext uri="{BB962C8B-B14F-4D97-AF65-F5344CB8AC3E}">
        <p14:creationId xmlns:p14="http://schemas.microsoft.com/office/powerpoint/2010/main" val="3113903970"/>
      </p:ext>
    </p:extLst>
  </p:cSld>
  <p:clrMapOvr>
    <a:masterClrMapping/>
  </p:clrMapOvr>
  <p:hf hdr="0"/>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Department Name</a:t>
            </a:r>
          </a:p>
        </p:txBody>
      </p:sp>
      <p:sp>
        <p:nvSpPr>
          <p:cNvPr id="4" name="Footer Placeholder 3"/>
          <p:cNvSpPr>
            <a:spLocks noGrp="1"/>
          </p:cNvSpPr>
          <p:nvPr>
            <p:ph type="ftr" sz="quarter" idx="11"/>
          </p:nvPr>
        </p:nvSpPr>
        <p:spPr/>
        <p:txBody>
          <a:bodyPr/>
          <a:lstStyle/>
          <a:p>
            <a:r>
              <a:rPr lang="en-US"/>
              <a:t>Scholar Name</a:t>
            </a:r>
          </a:p>
        </p:txBody>
      </p:sp>
      <p:sp>
        <p:nvSpPr>
          <p:cNvPr id="5" name="Slide Number Placeholder 4"/>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40627575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Department Name</a:t>
            </a:r>
          </a:p>
        </p:txBody>
      </p:sp>
      <p:sp>
        <p:nvSpPr>
          <p:cNvPr id="3" name="Footer Placeholder 2"/>
          <p:cNvSpPr>
            <a:spLocks noGrp="1"/>
          </p:cNvSpPr>
          <p:nvPr>
            <p:ph type="ftr" sz="quarter" idx="11"/>
          </p:nvPr>
        </p:nvSpPr>
        <p:spPr/>
        <p:txBody>
          <a:bodyPr/>
          <a:lstStyle/>
          <a:p>
            <a:r>
              <a:rPr lang="en-US"/>
              <a:t>Scholar Name</a:t>
            </a:r>
          </a:p>
        </p:txBody>
      </p:sp>
      <p:sp>
        <p:nvSpPr>
          <p:cNvPr id="4" name="Slide Number Placeholder 3"/>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22060830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400300" cy="1600197"/>
          </a:xfrm>
        </p:spPr>
        <p:txBody>
          <a:bodyPr anchor="b">
            <a:normAutofit/>
          </a:bodyPr>
          <a:lstStyle>
            <a:lvl1pPr>
              <a:defRPr sz="2800" b="0" baseline="0"/>
            </a:lvl1pPr>
          </a:lstStyle>
          <a:p>
            <a:r>
              <a:rPr lang="en-US"/>
              <a:t>Click to edit Master title style</a:t>
            </a:r>
            <a:endParaRPr lang="en-US" dirty="0"/>
          </a:p>
        </p:txBody>
      </p:sp>
      <p:sp>
        <p:nvSpPr>
          <p:cNvPr id="3" name="Content Placeholder 2"/>
          <p:cNvSpPr>
            <a:spLocks noGrp="1"/>
          </p:cNvSpPr>
          <p:nvPr>
            <p:ph idx="1"/>
          </p:nvPr>
        </p:nvSpPr>
        <p:spPr>
          <a:xfrm>
            <a:off x="3378200" y="685800"/>
            <a:ext cx="4559300" cy="5486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0936" y="2099735"/>
            <a:ext cx="24003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r>
              <a:rPr lang="en-US"/>
              <a:t>Scholar Name</a:t>
            </a:r>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102491568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846963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5800" y="5257800"/>
            <a:ext cx="748665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846963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6108590"/>
            <a:ext cx="748665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710407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r>
              <a:rPr lang="en-US"/>
              <a:t>Department Name</a:t>
            </a:r>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en-US"/>
              <a:t>Scholar Name</a:t>
            </a:r>
          </a:p>
        </p:txBody>
      </p:sp>
      <p:sp>
        <p:nvSpPr>
          <p:cNvPr id="5" name="Slide Number Placeholder 4"/>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14285081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0543950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86525" y="381000"/>
            <a:ext cx="1857375"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71500" y="381000"/>
            <a:ext cx="5800725"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19160883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9144677" cy="6858000"/>
            <a:chOff x="0" y="0"/>
            <a:chExt cx="9144677" cy="6858000"/>
          </a:xfrm>
        </p:grpSpPr>
        <p:pic>
          <p:nvPicPr>
            <p:cNvPr id="8" name="Picture 7" descr="S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1" name="Rectangle 10"/>
            <p:cNvSpPr/>
            <p:nvPr/>
          </p:nvSpPr>
          <p:spPr>
            <a:xfrm>
              <a:off x="1515532" y="1520422"/>
              <a:ext cx="6112935" cy="3818468"/>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2" name="Picture 11"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0" y="3128434"/>
              <a:ext cx="1664208" cy="612648"/>
            </a:xfrm>
            <a:prstGeom prst="rect">
              <a:avLst/>
            </a:prstGeom>
          </p:spPr>
        </p:pic>
        <p:pic>
          <p:nvPicPr>
            <p:cNvPr id="13" name="Picture 12"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l="-2" r="47959"/>
            <a:stretch/>
          </p:blipFill>
          <p:spPr>
            <a:xfrm>
              <a:off x="7480469" y="3128434"/>
              <a:ext cx="1664208" cy="612648"/>
            </a:xfrm>
            <a:prstGeom prst="rect">
              <a:avLst/>
            </a:prstGeom>
          </p:spPr>
        </p:pic>
      </p:grpSp>
      <p:sp>
        <p:nvSpPr>
          <p:cNvPr id="2" name="Title 1"/>
          <p:cNvSpPr>
            <a:spLocks noGrp="1"/>
          </p:cNvSpPr>
          <p:nvPr>
            <p:ph type="ctrTitle"/>
          </p:nvPr>
        </p:nvSpPr>
        <p:spPr>
          <a:xfrm>
            <a:off x="1921934" y="1811863"/>
            <a:ext cx="5308866" cy="1515533"/>
          </a:xfrm>
        </p:spPr>
        <p:txBody>
          <a:bodyPr anchor="b">
            <a:noAutofit/>
          </a:bodyPr>
          <a:lstStyle>
            <a:lvl1pPr algn="ct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1921934" y="3598327"/>
            <a:ext cx="5308866" cy="1377651"/>
          </a:xfrm>
        </p:spPr>
        <p:txBody>
          <a:bodyPr anchor="t">
            <a:normAutofit/>
          </a:bodyPr>
          <a:lstStyle>
            <a:lvl1pPr marL="0" indent="0" algn="ctr">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065417" y="5054602"/>
            <a:ext cx="673276" cy="279400"/>
          </a:xfrm>
        </p:spPr>
        <p:txBody>
          <a:bodyPr/>
          <a:lstStyle/>
          <a:p>
            <a:r>
              <a:rPr lang="en-US"/>
              <a:t>Department Name</a:t>
            </a:r>
            <a:endParaRPr lang="en-US" dirty="0"/>
          </a:p>
        </p:txBody>
      </p:sp>
      <p:sp>
        <p:nvSpPr>
          <p:cNvPr id="5" name="Footer Placeholder 4"/>
          <p:cNvSpPr>
            <a:spLocks noGrp="1"/>
          </p:cNvSpPr>
          <p:nvPr>
            <p:ph type="ftr" sz="quarter" idx="11"/>
          </p:nvPr>
        </p:nvSpPr>
        <p:spPr>
          <a:xfrm>
            <a:off x="1921934" y="5054602"/>
            <a:ext cx="4064860" cy="279400"/>
          </a:xfrm>
        </p:spPr>
        <p:txBody>
          <a:bodyPr/>
          <a:lstStyle/>
          <a:p>
            <a:r>
              <a:rPr lang="en-US"/>
              <a:t>Scholar Name</a:t>
            </a:r>
            <a:endParaRPr lang="en-US" dirty="0"/>
          </a:p>
        </p:txBody>
      </p:sp>
      <p:sp>
        <p:nvSpPr>
          <p:cNvPr id="6" name="Slide Number Placeholder 5"/>
          <p:cNvSpPr>
            <a:spLocks noGrp="1"/>
          </p:cNvSpPr>
          <p:nvPr>
            <p:ph type="sldNum" sz="quarter" idx="12"/>
          </p:nvPr>
        </p:nvSpPr>
        <p:spPr>
          <a:xfrm>
            <a:off x="6817317" y="5054602"/>
            <a:ext cx="413483" cy="279400"/>
          </a:xfrm>
        </p:spPr>
        <p:txBody>
          <a:bodyPr/>
          <a:lstStyle/>
          <a:p>
            <a:r>
              <a:rPr lang="en-US"/>
              <a:t>Slide Number</a:t>
            </a:r>
            <a:fld id="{0FD9B02D-30DA-4306-A281-F3D99E0F94F5}" type="slidenum">
              <a:rPr lang="en-US" smtClean="0"/>
              <a:pPr/>
              <a:t>‹#›</a:t>
            </a:fld>
            <a:endParaRPr lang="en-US" dirty="0"/>
          </a:p>
        </p:txBody>
      </p:sp>
      <p:cxnSp>
        <p:nvCxnSpPr>
          <p:cNvPr id="15" name="Straight Connector 14"/>
          <p:cNvCxnSpPr/>
          <p:nvPr/>
        </p:nvCxnSpPr>
        <p:spPr>
          <a:xfrm>
            <a:off x="2019825" y="3471329"/>
            <a:ext cx="511308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913876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10435266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78465" y="1641413"/>
            <a:ext cx="6595534" cy="1822514"/>
          </a:xfrm>
        </p:spPr>
        <p:txBody>
          <a:bodyPr anchor="b">
            <a:normAutofit/>
          </a:bodyPr>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78465" y="3734859"/>
            <a:ext cx="6595534" cy="1090015"/>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cxnSp>
        <p:nvCxnSpPr>
          <p:cNvPr id="31" name="Straight Connector 30"/>
          <p:cNvCxnSpPr/>
          <p:nvPr/>
        </p:nvCxnSpPr>
        <p:spPr>
          <a:xfrm>
            <a:off x="1278466" y="3599392"/>
            <a:ext cx="6595533"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477035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278465" y="235626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a:xfrm>
            <a:off x="1176866" y="915337"/>
            <a:ext cx="6798734" cy="130386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76866"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5152" y="2487168"/>
            <a:ext cx="3337560" cy="344728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r>
              <a:rPr lang="en-US"/>
              <a:t>Scholar Name</a:t>
            </a:r>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40145160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76868"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76868"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1832" y="2658533"/>
            <a:ext cx="333756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1832" y="3243263"/>
            <a:ext cx="3337560" cy="27066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Department Name</a:t>
            </a:r>
          </a:p>
        </p:txBody>
      </p:sp>
      <p:sp>
        <p:nvSpPr>
          <p:cNvPr id="8" name="Footer Placeholder 7"/>
          <p:cNvSpPr>
            <a:spLocks noGrp="1"/>
          </p:cNvSpPr>
          <p:nvPr>
            <p:ph type="ftr" sz="quarter" idx="11"/>
          </p:nvPr>
        </p:nvSpPr>
        <p:spPr/>
        <p:txBody>
          <a:bodyPr/>
          <a:lstStyle/>
          <a:p>
            <a:r>
              <a:rPr lang="en-US"/>
              <a:t>Scholar Name</a:t>
            </a:r>
          </a:p>
        </p:txBody>
      </p:sp>
      <p:sp>
        <p:nvSpPr>
          <p:cNvPr id="9" name="Slide Number Placeholder 8"/>
          <p:cNvSpPr>
            <a:spLocks noGrp="1"/>
          </p:cNvSpPr>
          <p:nvPr>
            <p:ph type="sldNum" sz="quarter" idx="12"/>
          </p:nvPr>
        </p:nvSpPr>
        <p:spPr/>
        <p:txBody>
          <a:bodyPr/>
          <a:lstStyle/>
          <a:p>
            <a:fld id="{0FD9B02D-30DA-4306-A281-F3D99E0F94F5}" type="slidenum">
              <a:rPr lang="en-US" smtClean="0"/>
              <a:pPr/>
              <a:t>‹#›</a:t>
            </a:fld>
            <a:endParaRPr lang="en-US"/>
          </a:p>
        </p:txBody>
      </p:sp>
      <p:cxnSp>
        <p:nvCxnSpPr>
          <p:cNvPr id="41" name="Straight Connector 40"/>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507667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76865" y="915337"/>
            <a:ext cx="6798735" cy="1303867"/>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Department Name</a:t>
            </a:r>
          </a:p>
        </p:txBody>
      </p:sp>
      <p:sp>
        <p:nvSpPr>
          <p:cNvPr id="4" name="Footer Placeholder 3"/>
          <p:cNvSpPr>
            <a:spLocks noGrp="1"/>
          </p:cNvSpPr>
          <p:nvPr>
            <p:ph type="ftr" sz="quarter" idx="11"/>
          </p:nvPr>
        </p:nvSpPr>
        <p:spPr/>
        <p:txBody>
          <a:bodyPr/>
          <a:lstStyle/>
          <a:p>
            <a:r>
              <a:rPr lang="en-US"/>
              <a:t>Scholar Name</a:t>
            </a:r>
          </a:p>
        </p:txBody>
      </p:sp>
      <p:sp>
        <p:nvSpPr>
          <p:cNvPr id="5" name="Slide Number Placeholder 4"/>
          <p:cNvSpPr>
            <a:spLocks noGrp="1"/>
          </p:cNvSpPr>
          <p:nvPr>
            <p:ph type="sldNum" sz="quarter" idx="12"/>
          </p:nvPr>
        </p:nvSpPr>
        <p:spPr/>
        <p:txBody>
          <a:bodyPr/>
          <a:lstStyle/>
          <a:p>
            <a:fld id="{0FD9B02D-30DA-4306-A281-F3D99E0F94F5}" type="slidenum">
              <a:rPr lang="en-US" smtClean="0"/>
              <a:pPr/>
              <a:t>‹#›</a:t>
            </a:fld>
            <a:endParaRPr lang="en-US"/>
          </a:p>
        </p:txBody>
      </p:sp>
      <p:cxnSp>
        <p:nvCxnSpPr>
          <p:cNvPr id="14" name="Straight Connector 13"/>
          <p:cNvCxnSpPr/>
          <p:nvPr/>
        </p:nvCxnSpPr>
        <p:spPr>
          <a:xfrm>
            <a:off x="1278466" y="235467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572873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Department Name</a:t>
            </a:r>
          </a:p>
        </p:txBody>
      </p:sp>
      <p:sp>
        <p:nvSpPr>
          <p:cNvPr id="3" name="Footer Placeholder 2"/>
          <p:cNvSpPr>
            <a:spLocks noGrp="1"/>
          </p:cNvSpPr>
          <p:nvPr>
            <p:ph type="ftr" sz="quarter" idx="11"/>
          </p:nvPr>
        </p:nvSpPr>
        <p:spPr/>
        <p:txBody>
          <a:bodyPr/>
          <a:lstStyle/>
          <a:p>
            <a:r>
              <a:rPr lang="en-US"/>
              <a:t>Scholar Name</a:t>
            </a:r>
          </a:p>
        </p:txBody>
      </p:sp>
      <p:sp>
        <p:nvSpPr>
          <p:cNvPr id="4" name="Slide Number Placeholder 3"/>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13668471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388534"/>
            <a:ext cx="2536798"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4120062" y="982132"/>
            <a:ext cx="3855539"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76865" y="3031065"/>
            <a:ext cx="2536798"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r>
              <a:rPr lang="en-US"/>
              <a:t>Scholar Name</a:t>
            </a:r>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cxnSp>
        <p:nvCxnSpPr>
          <p:cNvPr id="16" name="Straight Connector 15"/>
          <p:cNvCxnSpPr/>
          <p:nvPr/>
        </p:nvCxnSpPr>
        <p:spPr>
          <a:xfrm>
            <a:off x="1278466" y="2912533"/>
            <a:ext cx="233359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7065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Department Name</a:t>
            </a:r>
          </a:p>
        </p:txBody>
      </p:sp>
      <p:sp>
        <p:nvSpPr>
          <p:cNvPr id="3" name="Footer Placeholder 2"/>
          <p:cNvSpPr>
            <a:spLocks noGrp="1"/>
          </p:cNvSpPr>
          <p:nvPr>
            <p:ph type="ftr" sz="quarter" idx="11"/>
          </p:nvPr>
        </p:nvSpPr>
        <p:spPr/>
        <p:txBody>
          <a:bodyPr/>
          <a:lstStyle/>
          <a:p>
            <a:r>
              <a:rPr lang="en-US"/>
              <a:t>Scholar Name</a:t>
            </a:r>
          </a:p>
        </p:txBody>
      </p:sp>
      <p:sp>
        <p:nvSpPr>
          <p:cNvPr id="4" name="Slide Number Placeholder 3"/>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336398067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5" y="1883832"/>
            <a:ext cx="3632202" cy="1371600"/>
          </a:xfrm>
        </p:spPr>
        <p:txBody>
          <a:bodyPr anchor="b">
            <a:normAutofit/>
          </a:bodyPr>
          <a:lstStyle>
            <a:lvl1pPr algn="ctr">
              <a:defRPr sz="24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5183069" y="1032933"/>
            <a:ext cx="2929463" cy="4792136"/>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5" y="3255432"/>
            <a:ext cx="3632201" cy="182880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Name</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40626560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4815415"/>
            <a:ext cx="6798734"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26260" y="1032933"/>
            <a:ext cx="7091482" cy="3361269"/>
          </a:xfrm>
          <a:prstGeom prst="roundRect">
            <a:avLst>
              <a:gd name="adj" fmla="val 0"/>
            </a:avLst>
          </a:prstGeom>
          <a:ln w="57150" cmpd="thickThin">
            <a:solidFill>
              <a:schemeClr val="tx1">
                <a:lumMod val="50000"/>
                <a:lumOff val="5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76866" y="5382153"/>
            <a:ext cx="6798734" cy="493712"/>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Department Name</a:t>
            </a:r>
            <a:endParaRPr lang="en-US" dirty="0"/>
          </a:p>
        </p:txBody>
      </p:sp>
      <p:sp>
        <p:nvSpPr>
          <p:cNvPr id="6" name="Footer Placeholder 5"/>
          <p:cNvSpPr>
            <a:spLocks noGrp="1"/>
          </p:cNvSpPr>
          <p:nvPr>
            <p:ph type="ftr" sz="quarter" idx="11"/>
          </p:nvPr>
        </p:nvSpPr>
        <p:spPr/>
        <p:txBody>
          <a:bodyPr/>
          <a:lstStyle/>
          <a:p>
            <a:r>
              <a:rPr lang="en-US"/>
              <a:t>Scholar Name</a:t>
            </a:r>
            <a:endParaRPr lang="en-US" dirty="0"/>
          </a:p>
        </p:txBody>
      </p:sp>
      <p:sp>
        <p:nvSpPr>
          <p:cNvPr id="7" name="Slide Number Placeholder 6"/>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Tree>
    <p:extLst>
      <p:ext uri="{BB962C8B-B14F-4D97-AF65-F5344CB8AC3E}">
        <p14:creationId xmlns:p14="http://schemas.microsoft.com/office/powerpoint/2010/main" val="341532351"/>
      </p:ext>
    </p:extLst>
  </p:cSld>
  <p:clrMapOvr>
    <a:masterClrMapping/>
  </p:clrMapOvr>
  <p:hf hdr="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76866" y="906873"/>
            <a:ext cx="6798734" cy="309786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5" y="4275666"/>
            <a:ext cx="6798736" cy="1600202"/>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endParaRPr lang="en-US" dirty="0"/>
          </a:p>
        </p:txBody>
      </p:sp>
      <p:sp>
        <p:nvSpPr>
          <p:cNvPr id="5" name="Footer Placeholder 4"/>
          <p:cNvSpPr>
            <a:spLocks noGrp="1"/>
          </p:cNvSpPr>
          <p:nvPr>
            <p:ph type="ftr" sz="quarter" idx="11"/>
          </p:nvPr>
        </p:nvSpPr>
        <p:spPr/>
        <p:txBody>
          <a:bodyPr/>
          <a:lstStyle/>
          <a:p>
            <a:r>
              <a:rPr lang="en-US"/>
              <a:t>Scholar Name</a:t>
            </a:r>
            <a:endParaRPr lang="en-US" dirty="0"/>
          </a:p>
        </p:txBody>
      </p:sp>
      <p:sp>
        <p:nvSpPr>
          <p:cNvPr id="6" name="Slide Number Placeholder 5"/>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cxnSp>
        <p:nvCxnSpPr>
          <p:cNvPr id="15" name="Straight Connector 14"/>
          <p:cNvCxnSpPr/>
          <p:nvPr/>
        </p:nvCxnSpPr>
        <p:spPr>
          <a:xfrm>
            <a:off x="1278465" y="4140199"/>
            <a:ext cx="660642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46605867"/>
      </p:ext>
    </p:extLst>
  </p:cSld>
  <p:clrMapOvr>
    <a:masterClrMapping/>
  </p:clrMapOvr>
  <p:hf hdr="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34333" y="982132"/>
            <a:ext cx="6400250"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00200" y="3352799"/>
            <a:ext cx="5892798" cy="651933"/>
          </a:xfrm>
        </p:spPr>
        <p:txBody>
          <a:bodyPr anchor="ctr">
            <a:normAutofit/>
          </a:bodyPr>
          <a:lstStyle>
            <a:lvl1pPr marL="0" indent="0" algn="r">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76863" y="4343400"/>
            <a:ext cx="6798738"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endParaRPr lang="en-US" dirty="0"/>
          </a:p>
        </p:txBody>
      </p:sp>
      <p:sp>
        <p:nvSpPr>
          <p:cNvPr id="5" name="Footer Placeholder 4"/>
          <p:cNvSpPr>
            <a:spLocks noGrp="1"/>
          </p:cNvSpPr>
          <p:nvPr>
            <p:ph type="ftr" sz="quarter" idx="11"/>
          </p:nvPr>
        </p:nvSpPr>
        <p:spPr/>
        <p:txBody>
          <a:bodyPr/>
          <a:lstStyle/>
          <a:p>
            <a:r>
              <a:rPr lang="en-US"/>
              <a:t>Scholar Name</a:t>
            </a:r>
            <a:endParaRPr lang="en-US" dirty="0"/>
          </a:p>
        </p:txBody>
      </p:sp>
      <p:sp>
        <p:nvSpPr>
          <p:cNvPr id="6" name="Slide Number Placeholder 5"/>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
        <p:nvSpPr>
          <p:cNvPr id="14" name="TextBox 13"/>
          <p:cNvSpPr txBox="1"/>
          <p:nvPr/>
        </p:nvSpPr>
        <p:spPr>
          <a:xfrm>
            <a:off x="849969" y="905362"/>
            <a:ext cx="457319" cy="584776"/>
          </a:xfrm>
          <a:prstGeom prst="rect">
            <a:avLst/>
          </a:prstGeom>
        </p:spPr>
        <p:txBody>
          <a:bodyPr vert="horz" lIns="91440" tIns="45720" rIns="91440" bIns="45720" rtlCol="0" anchor="ctr">
            <a:noAutofit/>
          </a:bodyPr>
          <a:lstStyle/>
          <a:p>
            <a:pPr lvl="0"/>
            <a:r>
              <a:rPr lang="en-US" sz="7200" dirty="0">
                <a:solidFill>
                  <a:schemeClr val="tx1"/>
                </a:solidFill>
                <a:effectLst/>
              </a:rPr>
              <a:t>“</a:t>
            </a:r>
          </a:p>
        </p:txBody>
      </p:sp>
      <p:sp>
        <p:nvSpPr>
          <p:cNvPr id="15" name="TextBox 14"/>
          <p:cNvSpPr txBox="1"/>
          <p:nvPr/>
        </p:nvSpPr>
        <p:spPr>
          <a:xfrm>
            <a:off x="7633503" y="2827870"/>
            <a:ext cx="457319" cy="584776"/>
          </a:xfrm>
          <a:prstGeom prst="rect">
            <a:avLst/>
          </a:prstGeom>
        </p:spPr>
        <p:txBody>
          <a:bodyPr vert="horz" lIns="91440" tIns="45720" rIns="91440" bIns="45720" rtlCol="0" anchor="ctr">
            <a:noAutofit/>
          </a:bodyPr>
          <a:lstStyle/>
          <a:p>
            <a:pPr lvl="0" algn="r"/>
            <a:r>
              <a:rPr lang="en-US" sz="7200" dirty="0">
                <a:solidFill>
                  <a:schemeClr val="tx1"/>
                </a:solidFill>
                <a:effectLst/>
              </a:rPr>
              <a:t>”</a:t>
            </a:r>
          </a:p>
        </p:txBody>
      </p:sp>
      <p:cxnSp>
        <p:nvCxnSpPr>
          <p:cNvPr id="19" name="Straight Connector 18"/>
          <p:cNvCxnSpPr/>
          <p:nvPr/>
        </p:nvCxnSpPr>
        <p:spPr>
          <a:xfrm>
            <a:off x="1278466" y="4140199"/>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7914224"/>
      </p:ext>
    </p:extLst>
  </p:cSld>
  <p:clrMapOvr>
    <a:masterClrMapping/>
  </p:clrMapOvr>
  <p:hf hdr="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76869" y="3308581"/>
            <a:ext cx="679872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76868" y="4777381"/>
            <a:ext cx="6798730"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endParaRPr lang="en-US" dirty="0"/>
          </a:p>
        </p:txBody>
      </p:sp>
      <p:sp>
        <p:nvSpPr>
          <p:cNvPr id="5" name="Footer Placeholder 4"/>
          <p:cNvSpPr>
            <a:spLocks noGrp="1"/>
          </p:cNvSpPr>
          <p:nvPr>
            <p:ph type="ftr" sz="quarter" idx="11"/>
          </p:nvPr>
        </p:nvSpPr>
        <p:spPr/>
        <p:txBody>
          <a:bodyPr/>
          <a:lstStyle/>
          <a:p>
            <a:r>
              <a:rPr lang="en-US"/>
              <a:t>Scholar Name</a:t>
            </a:r>
            <a:endParaRPr lang="en-US" dirty="0"/>
          </a:p>
        </p:txBody>
      </p:sp>
      <p:sp>
        <p:nvSpPr>
          <p:cNvPr id="6" name="Slide Number Placeholder 5"/>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Tree>
    <p:extLst>
      <p:ext uri="{BB962C8B-B14F-4D97-AF65-F5344CB8AC3E}">
        <p14:creationId xmlns:p14="http://schemas.microsoft.com/office/powerpoint/2010/main" val="3747228813"/>
      </p:ext>
    </p:extLst>
  </p:cSld>
  <p:clrMapOvr>
    <a:masterClrMapping/>
  </p:clrMapOvr>
  <p:hf hdr="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09416" y="982132"/>
            <a:ext cx="632516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8" name="Text Placeholder 2"/>
          <p:cNvSpPr>
            <a:spLocks noGrp="1"/>
          </p:cNvSpPr>
          <p:nvPr>
            <p:ph type="body" idx="13"/>
          </p:nvPr>
        </p:nvSpPr>
        <p:spPr>
          <a:xfrm>
            <a:off x="1176868" y="3639312"/>
            <a:ext cx="6798730" cy="886968"/>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5" y="4529667"/>
            <a:ext cx="6798736" cy="13462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endParaRPr lang="en-US" dirty="0"/>
          </a:p>
        </p:txBody>
      </p:sp>
      <p:sp>
        <p:nvSpPr>
          <p:cNvPr id="5" name="Footer Placeholder 4"/>
          <p:cNvSpPr>
            <a:spLocks noGrp="1"/>
          </p:cNvSpPr>
          <p:nvPr>
            <p:ph type="ftr" sz="quarter" idx="11"/>
          </p:nvPr>
        </p:nvSpPr>
        <p:spPr/>
        <p:txBody>
          <a:bodyPr/>
          <a:lstStyle/>
          <a:p>
            <a:r>
              <a:rPr lang="en-US"/>
              <a:t>Scholar Name</a:t>
            </a:r>
            <a:endParaRPr lang="en-US" dirty="0"/>
          </a:p>
        </p:txBody>
      </p:sp>
      <p:sp>
        <p:nvSpPr>
          <p:cNvPr id="6" name="Slide Number Placeholder 5"/>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sp>
        <p:nvSpPr>
          <p:cNvPr id="12" name="TextBox 11"/>
          <p:cNvSpPr txBox="1"/>
          <p:nvPr/>
        </p:nvSpPr>
        <p:spPr>
          <a:xfrm>
            <a:off x="878060" y="896895"/>
            <a:ext cx="457319"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7649796" y="2607728"/>
            <a:ext cx="457319"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278466" y="3429000"/>
            <a:ext cx="659553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80971553"/>
      </p:ext>
    </p:extLst>
  </p:cSld>
  <p:clrMapOvr>
    <a:masterClrMapping/>
  </p:clrMapOvr>
  <p:hf hdr="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76865" y="982131"/>
            <a:ext cx="6798734" cy="2294467"/>
          </a:xfrm>
        </p:spPr>
        <p:txBody>
          <a:bodyPr vert="horz" lIns="91440" tIns="45720" rIns="91440" bIns="45720" rtlCol="0" anchor="ctr">
            <a:normAutofit/>
          </a:bodyPr>
          <a:lstStyle>
            <a:lvl1pPr>
              <a:defRPr lang="en-US" sz="3200" b="0" dirty="0"/>
            </a:lvl1pPr>
          </a:lstStyle>
          <a:p>
            <a:pPr marL="0" lvl="0"/>
            <a:r>
              <a:rPr lang="en-US"/>
              <a:t>Click to edit Master title style</a:t>
            </a:r>
            <a:endParaRPr lang="en-US" dirty="0"/>
          </a:p>
        </p:txBody>
      </p:sp>
      <p:sp>
        <p:nvSpPr>
          <p:cNvPr id="14" name="Text Placeholder 2"/>
          <p:cNvSpPr>
            <a:spLocks noGrp="1"/>
          </p:cNvSpPr>
          <p:nvPr>
            <p:ph type="body" idx="13"/>
          </p:nvPr>
        </p:nvSpPr>
        <p:spPr>
          <a:xfrm>
            <a:off x="1176868" y="3566160"/>
            <a:ext cx="6798730" cy="905256"/>
          </a:xfrm>
        </p:spPr>
        <p:txBody>
          <a:bodyPr anchor="b">
            <a:normAutofit/>
          </a:bodyPr>
          <a:lstStyle>
            <a:lvl1pPr marL="0" indent="0" algn="l">
              <a:spcBef>
                <a:spcPts val="0"/>
              </a:spcBef>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176866" y="4470400"/>
            <a:ext cx="6798734" cy="1405467"/>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Department Name</a:t>
            </a:r>
            <a:endParaRPr lang="en-US" dirty="0"/>
          </a:p>
        </p:txBody>
      </p:sp>
      <p:sp>
        <p:nvSpPr>
          <p:cNvPr id="5" name="Footer Placeholder 4"/>
          <p:cNvSpPr>
            <a:spLocks noGrp="1"/>
          </p:cNvSpPr>
          <p:nvPr>
            <p:ph type="ftr" sz="quarter" idx="11"/>
          </p:nvPr>
        </p:nvSpPr>
        <p:spPr/>
        <p:txBody>
          <a:bodyPr/>
          <a:lstStyle/>
          <a:p>
            <a:r>
              <a:rPr lang="en-US"/>
              <a:t>Scholar Name</a:t>
            </a:r>
            <a:endParaRPr lang="en-US" dirty="0"/>
          </a:p>
        </p:txBody>
      </p:sp>
      <p:sp>
        <p:nvSpPr>
          <p:cNvPr id="6" name="Slide Number Placeholder 5"/>
          <p:cNvSpPr>
            <a:spLocks noGrp="1"/>
          </p:cNvSpPr>
          <p:nvPr>
            <p:ph type="sldNum" sz="quarter" idx="12"/>
          </p:nvPr>
        </p:nvSpPr>
        <p:spPr/>
        <p:txBody>
          <a:bodyPr/>
          <a:lstStyle/>
          <a:p>
            <a:r>
              <a:rPr lang="en-US"/>
              <a:t>Author Name</a:t>
            </a:r>
            <a:fld id="{0FD9B02D-30DA-4306-A281-F3D99E0F94F5}" type="slidenum">
              <a:rPr lang="en-US" smtClean="0"/>
              <a:pPr/>
              <a:t>‹#›</a:t>
            </a:fld>
            <a:endParaRPr lang="en-US" dirty="0"/>
          </a:p>
        </p:txBody>
      </p:sp>
      <p:cxnSp>
        <p:nvCxnSpPr>
          <p:cNvPr id="15" name="Straight Connector 14"/>
          <p:cNvCxnSpPr/>
          <p:nvPr/>
        </p:nvCxnSpPr>
        <p:spPr>
          <a:xfrm>
            <a:off x="1278469" y="3429000"/>
            <a:ext cx="6606421"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0866424"/>
      </p:ext>
    </p:extLst>
  </p:cSld>
  <p:clrMapOvr>
    <a:masterClrMapping/>
  </p:clrMapOvr>
  <p:hf hdr="0"/>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76865" y="2490135"/>
            <a:ext cx="6798736" cy="338573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cxnSp>
        <p:nvCxnSpPr>
          <p:cNvPr id="14" name="Straight Connector 13"/>
          <p:cNvCxnSpPr/>
          <p:nvPr/>
        </p:nvCxnSpPr>
        <p:spPr>
          <a:xfrm>
            <a:off x="1278466" y="2354670"/>
            <a:ext cx="660642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218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56667" y="906873"/>
            <a:ext cx="1618930" cy="496899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76867" y="906873"/>
            <a:ext cx="4915509" cy="496899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Department Name</a:t>
            </a:r>
          </a:p>
        </p:txBody>
      </p:sp>
      <p:sp>
        <p:nvSpPr>
          <p:cNvPr id="5" name="Footer Placeholder 4"/>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a:t>
            </a:fld>
            <a:endParaRPr lang="en-US"/>
          </a:p>
        </p:txBody>
      </p:sp>
      <p:cxnSp>
        <p:nvCxnSpPr>
          <p:cNvPr id="14" name="Straight Connector 13"/>
          <p:cNvCxnSpPr/>
          <p:nvPr/>
        </p:nvCxnSpPr>
        <p:spPr>
          <a:xfrm>
            <a:off x="6245512" y="906873"/>
            <a:ext cx="0" cy="4968993"/>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650974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r>
              <a:rPr lang="en-US"/>
              <a:t>Department Name</a:t>
            </a:r>
          </a:p>
        </p:txBody>
      </p:sp>
      <p:sp>
        <p:nvSpPr>
          <p:cNvPr id="10" name="Footer Placeholder 9"/>
          <p:cNvSpPr>
            <a:spLocks noGrp="1"/>
          </p:cNvSpPr>
          <p:nvPr>
            <p:ph type="ftr" sz="quarter" idx="11"/>
          </p:nvPr>
        </p:nvSpPr>
        <p:spPr/>
        <p:txBody>
          <a:bodyPr/>
          <a:lstStyle/>
          <a:p>
            <a:r>
              <a:rPr lang="en-US"/>
              <a:t>Scholar Name</a:t>
            </a:r>
          </a:p>
        </p:txBody>
      </p:sp>
      <p:sp>
        <p:nvSpPr>
          <p:cNvPr id="11" name="Slide Number Placeholder 10"/>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24196551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r>
              <a:rPr lang="en-US"/>
              <a:t>Department Name</a:t>
            </a:r>
          </a:p>
        </p:txBody>
      </p:sp>
      <p:sp>
        <p:nvSpPr>
          <p:cNvPr id="10" name="Slide Number Placeholder 9"/>
          <p:cNvSpPr>
            <a:spLocks noGrp="1"/>
          </p:cNvSpPr>
          <p:nvPr>
            <p:ph type="sldNum" sz="quarter" idx="12"/>
          </p:nvPr>
        </p:nvSpPr>
        <p:spPr/>
        <p:txBody>
          <a:bodyPr/>
          <a:lstStyle/>
          <a:p>
            <a:fld id="{0FD9B02D-30DA-4306-A281-F3D99E0F94F5}" type="slidenum">
              <a:rPr lang="en-US" smtClean="0"/>
              <a:pPr/>
              <a:t>‹#›</a:t>
            </a:fld>
            <a:endParaRPr lang="en-US"/>
          </a:p>
        </p:txBody>
      </p:sp>
    </p:spTree>
    <p:extLst>
      <p:ext uri="{BB962C8B-B14F-4D97-AF65-F5344CB8AC3E}">
        <p14:creationId xmlns:p14="http://schemas.microsoft.com/office/powerpoint/2010/main" val="111847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18" Type="http://schemas.openxmlformats.org/officeDocument/2006/relationships/theme" Target="../theme/theme4.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10" Type="http://schemas.openxmlformats.org/officeDocument/2006/relationships/slideLayout" Target="../slideLayouts/slideLayout43.xml"/><Relationship Id="rId19" Type="http://schemas.openxmlformats.org/officeDocument/2006/relationships/image" Target="../media/image3.jpe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3.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theme" Target="../theme/theme6.xml"/><Relationship Id="rId3" Type="http://schemas.openxmlformats.org/officeDocument/2006/relationships/slideLayout" Target="../slideLayouts/slideLayout64.xml"/><Relationship Id="rId21" Type="http://schemas.openxmlformats.org/officeDocument/2006/relationships/image" Target="../media/image3.jpeg"/><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image" Target="../media/image10.png"/><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10" Type="http://schemas.openxmlformats.org/officeDocument/2006/relationships/slideLayout" Target="../slideLayouts/slideLayout71.xml"/><Relationship Id="rId19" Type="http://schemas.openxmlformats.org/officeDocument/2006/relationships/image" Target="../media/image9.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r>
              <a:rPr lang="en-US"/>
              <a:t>Department Name</a:t>
            </a:r>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en-US"/>
              <a:t>Scholar Name</a:t>
            </a:r>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r>
              <a:rPr lang="en-US"/>
              <a:t>Author Name</a:t>
            </a:r>
            <a:fld id="{0FD9B02D-30DA-4306-A281-F3D99E0F94F5}" type="slidenum">
              <a:rPr lang="en-US" smtClean="0"/>
              <a:pPr/>
              <a:t>‹#›</a:t>
            </a:fld>
            <a:endParaRPr lang="en-US" dirty="0"/>
          </a:p>
        </p:txBody>
      </p:sp>
      <p:pic>
        <p:nvPicPr>
          <p:cNvPr id="10" name="Picture 2">
            <a:extLst>
              <a:ext uri="{FF2B5EF4-FFF2-40B4-BE49-F238E27FC236}">
                <a16:creationId xmlns:a16="http://schemas.microsoft.com/office/drawing/2014/main" id="{1E650306-F8A6-46CB-A161-A2D276012330}"/>
              </a:ext>
            </a:extLst>
          </p:cNvPr>
          <p:cNvPicPr>
            <a:picLocks noChangeAspect="1" noChangeArrowheads="1"/>
          </p:cNvPicPr>
          <p:nvPr userDrawn="1"/>
        </p:nvPicPr>
        <p:blipFill>
          <a:blip r:embed="rId15"/>
          <a:srcRect/>
          <a:stretch>
            <a:fillRect/>
          </a:stretch>
        </p:blipFill>
        <p:spPr bwMode="auto">
          <a:xfrm>
            <a:off x="76200" y="86360"/>
            <a:ext cx="762000" cy="1209040"/>
          </a:xfrm>
          <a:prstGeom prst="rect">
            <a:avLst/>
          </a:prstGeom>
          <a:noFill/>
          <a:ln w="9525">
            <a:noFill/>
            <a:miter lim="800000"/>
            <a:headEnd/>
            <a:tailEnd/>
          </a:ln>
          <a:effectLst/>
        </p:spPr>
      </p:pic>
    </p:spTree>
    <p:extLst>
      <p:ext uri="{BB962C8B-B14F-4D97-AF65-F5344CB8AC3E}">
        <p14:creationId xmlns:p14="http://schemas.microsoft.com/office/powerpoint/2010/main" val="226807747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l" defTabSz="914400" rtl="0" eaLnBrk="1" latinLnBrk="0" hangingPunct="1">
        <a:lnSpc>
          <a:spcPct val="90000"/>
        </a:lnSpc>
        <a:spcBef>
          <a:spcPct val="0"/>
        </a:spcBef>
        <a:buNone/>
        <a:defRPr sz="4200" b="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r>
              <a:rPr lang="en-US"/>
              <a:t>Department Name</a:t>
            </a:r>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Scholar Name</a:t>
            </a:r>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r>
              <a:rPr lang="en-US"/>
              <a:t>Author Name</a:t>
            </a:r>
            <a:fld id="{0FD9B02D-30DA-4306-A281-F3D99E0F94F5}" type="slidenum">
              <a:rPr lang="en-US" smtClean="0"/>
              <a:pPr/>
              <a:t>‹#›</a:t>
            </a:fld>
            <a:endParaRPr lang="en-US" dirty="0"/>
          </a:p>
        </p:txBody>
      </p:sp>
      <p:pic>
        <p:nvPicPr>
          <p:cNvPr id="8" name="Picture 2">
            <a:extLst>
              <a:ext uri="{FF2B5EF4-FFF2-40B4-BE49-F238E27FC236}">
                <a16:creationId xmlns:a16="http://schemas.microsoft.com/office/drawing/2014/main" id="{D5D1EF55-11CB-4B48-A9CA-7AFD858A2D13}"/>
              </a:ext>
            </a:extLst>
          </p:cNvPr>
          <p:cNvPicPr>
            <a:picLocks noChangeAspect="1" noChangeArrowheads="1"/>
          </p:cNvPicPr>
          <p:nvPr userDrawn="1"/>
        </p:nvPicPr>
        <p:blipFill>
          <a:blip r:embed="rId13"/>
          <a:srcRect/>
          <a:stretch>
            <a:fillRect/>
          </a:stretch>
        </p:blipFill>
        <p:spPr bwMode="auto">
          <a:xfrm>
            <a:off x="76200" y="86360"/>
            <a:ext cx="762000" cy="1209040"/>
          </a:xfrm>
          <a:prstGeom prst="rect">
            <a:avLst/>
          </a:prstGeom>
          <a:noFill/>
          <a:ln w="9525">
            <a:noFill/>
            <a:miter lim="800000"/>
            <a:headEnd/>
            <a:tailEnd/>
          </a:ln>
          <a:effectLst/>
        </p:spPr>
      </p:pic>
    </p:spTree>
    <p:extLst>
      <p:ext uri="{BB962C8B-B14F-4D97-AF65-F5344CB8AC3E}">
        <p14:creationId xmlns:p14="http://schemas.microsoft.com/office/powerpoint/2010/main" val="399178973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r>
              <a:rPr lang="en-US"/>
              <a:t>Department Name</a:t>
            </a:r>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Scholar Name</a:t>
            </a:r>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r>
              <a:rPr lang="en-US"/>
              <a:t>Author Name</a:t>
            </a:r>
            <a:fld id="{0FD9B02D-30DA-4306-A281-F3D99E0F94F5}" type="slidenum">
              <a:rPr lang="en-US" smtClean="0"/>
              <a:pPr/>
              <a:t>‹#›</a:t>
            </a:fld>
            <a:endParaRPr lang="en-US" dirty="0"/>
          </a:p>
        </p:txBody>
      </p:sp>
      <p:pic>
        <p:nvPicPr>
          <p:cNvPr id="8" name="Picture 2">
            <a:extLst>
              <a:ext uri="{FF2B5EF4-FFF2-40B4-BE49-F238E27FC236}">
                <a16:creationId xmlns:a16="http://schemas.microsoft.com/office/drawing/2014/main" id="{B3A53E50-A994-4FA9-83C6-F373CCBD4908}"/>
              </a:ext>
            </a:extLst>
          </p:cNvPr>
          <p:cNvPicPr>
            <a:picLocks noChangeAspect="1" noChangeArrowheads="1"/>
          </p:cNvPicPr>
          <p:nvPr userDrawn="1"/>
        </p:nvPicPr>
        <p:blipFill>
          <a:blip r:embed="rId13"/>
          <a:srcRect/>
          <a:stretch>
            <a:fillRect/>
          </a:stretch>
        </p:blipFill>
        <p:spPr bwMode="auto">
          <a:xfrm>
            <a:off x="76200" y="86360"/>
            <a:ext cx="762000" cy="1209040"/>
          </a:xfrm>
          <a:prstGeom prst="rect">
            <a:avLst/>
          </a:prstGeom>
          <a:noFill/>
          <a:ln w="9525">
            <a:noFill/>
            <a:miter lim="800000"/>
            <a:headEnd/>
            <a:tailEnd/>
          </a:ln>
          <a:effectLst/>
        </p:spPr>
      </p:pic>
    </p:spTree>
    <p:extLst>
      <p:ext uri="{BB962C8B-B14F-4D97-AF65-F5344CB8AC3E}">
        <p14:creationId xmlns:p14="http://schemas.microsoft.com/office/powerpoint/2010/main" val="1975808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19" name="Rectangle 18"/>
          <p:cNvSpPr/>
          <p:nvPr/>
        </p:nvSpPr>
        <p:spPr>
          <a:xfrm>
            <a:off x="7745644" y="0"/>
            <a:ext cx="685800" cy="1099458"/>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710" y="452718"/>
            <a:ext cx="7055380"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700" y="2052925"/>
            <a:ext cx="6711654"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494989" y="1828771"/>
            <a:ext cx="990599" cy="22865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r>
              <a:rPr lang="en-US"/>
              <a:t>Department Name</a:t>
            </a:r>
            <a:endParaRPr lang="en-US" dirty="0"/>
          </a:p>
        </p:txBody>
      </p:sp>
      <p:sp>
        <p:nvSpPr>
          <p:cNvPr id="5" name="Footer Placeholder 4"/>
          <p:cNvSpPr>
            <a:spLocks noGrp="1"/>
          </p:cNvSpPr>
          <p:nvPr>
            <p:ph type="ftr" sz="quarter" idx="3"/>
          </p:nvPr>
        </p:nvSpPr>
        <p:spPr>
          <a:xfrm rot="5400000">
            <a:off x="6233335" y="3263371"/>
            <a:ext cx="3859795" cy="228660"/>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r>
              <a:rPr lang="en-US"/>
              <a:t>Scholar Name</a:t>
            </a:r>
            <a:endParaRPr lang="en-US" dirty="0"/>
          </a:p>
        </p:txBody>
      </p:sp>
      <p:sp>
        <p:nvSpPr>
          <p:cNvPr id="6" name="Slide Number Placeholder 5"/>
          <p:cNvSpPr>
            <a:spLocks noGrp="1"/>
          </p:cNvSpPr>
          <p:nvPr>
            <p:ph type="sldNum" sz="quarter" idx="4"/>
          </p:nvPr>
        </p:nvSpPr>
        <p:spPr>
          <a:xfrm>
            <a:off x="7766431" y="295736"/>
            <a:ext cx="628813" cy="767687"/>
          </a:xfrm>
          <a:prstGeom prst="rect">
            <a:avLst/>
          </a:prstGeom>
        </p:spPr>
        <p:txBody>
          <a:bodyPr vert="horz" lIns="91440" tIns="45720" rIns="91440" bIns="45720" rtlCol="0" anchor="b"/>
          <a:lstStyle>
            <a:lvl1pPr algn="ctr">
              <a:defRPr sz="2801" b="0" i="0">
                <a:solidFill>
                  <a:schemeClr val="tx1">
                    <a:tint val="75000"/>
                  </a:schemeClr>
                </a:solidFill>
              </a:defRPr>
            </a:lvl1pPr>
          </a:lstStyle>
          <a:p>
            <a:r>
              <a:rPr lang="en-US"/>
              <a:t>Author Name</a:t>
            </a:r>
            <a:fld id="{0FD9B02D-30DA-4306-A281-F3D99E0F94F5}" type="slidenum">
              <a:rPr lang="en-US" smtClean="0"/>
              <a:pPr/>
              <a:t>‹#›</a:t>
            </a:fld>
            <a:endParaRPr lang="en-US" dirty="0"/>
          </a:p>
        </p:txBody>
      </p:sp>
      <p:pic>
        <p:nvPicPr>
          <p:cNvPr id="8" name="Picture 2">
            <a:extLst>
              <a:ext uri="{FF2B5EF4-FFF2-40B4-BE49-F238E27FC236}">
                <a16:creationId xmlns:a16="http://schemas.microsoft.com/office/drawing/2014/main" id="{AC3B0DB9-5CB6-4FC8-AD8E-080A63F7B243}"/>
              </a:ext>
            </a:extLst>
          </p:cNvPr>
          <p:cNvPicPr>
            <a:picLocks noChangeAspect="1" noChangeArrowheads="1"/>
          </p:cNvPicPr>
          <p:nvPr userDrawn="1"/>
        </p:nvPicPr>
        <p:blipFill>
          <a:blip r:embed="rId19"/>
          <a:srcRect/>
          <a:stretch>
            <a:fillRect/>
          </a:stretch>
        </p:blipFill>
        <p:spPr bwMode="auto">
          <a:xfrm>
            <a:off x="76200" y="86360"/>
            <a:ext cx="762000" cy="1209040"/>
          </a:xfrm>
          <a:prstGeom prst="rect">
            <a:avLst/>
          </a:prstGeom>
          <a:noFill/>
          <a:ln w="9525">
            <a:noFill/>
            <a:miter lim="800000"/>
            <a:headEnd/>
            <a:tailEnd/>
          </a:ln>
          <a:effectLst/>
        </p:spPr>
      </p:pic>
    </p:spTree>
    <p:extLst>
      <p:ext uri="{BB962C8B-B14F-4D97-AF65-F5344CB8AC3E}">
        <p14:creationId xmlns:p14="http://schemas.microsoft.com/office/powerpoint/2010/main" val="155967021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hf hdr="0"/>
  <p:txStyles>
    <p:titleStyle>
      <a:lvl1pPr algn="l" defTabSz="457207"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6" indent="-342906" algn="l" defTabSz="457207"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62" indent="-285755" algn="l" defTabSz="457207"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20"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2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3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14642"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49"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57"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64" indent="-228604" algn="l" defTabSz="457207"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7" rtl="0" eaLnBrk="1" latinLnBrk="0" hangingPunct="1">
        <a:defRPr sz="1800" kern="1200">
          <a:solidFill>
            <a:schemeClr val="tx1"/>
          </a:solidFill>
          <a:latin typeface="+mn-lt"/>
          <a:ea typeface="+mn-ea"/>
          <a:cs typeface="+mn-cs"/>
        </a:defRPr>
      </a:lvl1pPr>
      <a:lvl2pPr marL="457207" algn="l" defTabSz="457207" rtl="0" eaLnBrk="1" latinLnBrk="0" hangingPunct="1">
        <a:defRPr sz="1800" kern="1200">
          <a:solidFill>
            <a:schemeClr val="tx1"/>
          </a:solidFill>
          <a:latin typeface="+mn-lt"/>
          <a:ea typeface="+mn-ea"/>
          <a:cs typeface="+mn-cs"/>
        </a:defRPr>
      </a:lvl2pPr>
      <a:lvl3pPr marL="914415" algn="l" defTabSz="457207" rtl="0" eaLnBrk="1" latinLnBrk="0" hangingPunct="1">
        <a:defRPr sz="1800" kern="1200">
          <a:solidFill>
            <a:schemeClr val="tx1"/>
          </a:solidFill>
          <a:latin typeface="+mn-lt"/>
          <a:ea typeface="+mn-ea"/>
          <a:cs typeface="+mn-cs"/>
        </a:defRPr>
      </a:lvl3pPr>
      <a:lvl4pPr marL="1371622" algn="l" defTabSz="457207" rtl="0" eaLnBrk="1" latinLnBrk="0" hangingPunct="1">
        <a:defRPr sz="1800" kern="1200">
          <a:solidFill>
            <a:schemeClr val="tx1"/>
          </a:solidFill>
          <a:latin typeface="+mn-lt"/>
          <a:ea typeface="+mn-ea"/>
          <a:cs typeface="+mn-cs"/>
        </a:defRPr>
      </a:lvl4pPr>
      <a:lvl5pPr marL="1828831" algn="l" defTabSz="457207" rtl="0" eaLnBrk="1" latinLnBrk="0" hangingPunct="1">
        <a:defRPr sz="1800" kern="1200">
          <a:solidFill>
            <a:schemeClr val="tx1"/>
          </a:solidFill>
          <a:latin typeface="+mn-lt"/>
          <a:ea typeface="+mn-ea"/>
          <a:cs typeface="+mn-cs"/>
        </a:defRPr>
      </a:lvl5pPr>
      <a:lvl6pPr marL="2286038" algn="l" defTabSz="457207" rtl="0" eaLnBrk="1" latinLnBrk="0" hangingPunct="1">
        <a:defRPr sz="1800" kern="1200">
          <a:solidFill>
            <a:schemeClr val="tx1"/>
          </a:solidFill>
          <a:latin typeface="+mn-lt"/>
          <a:ea typeface="+mn-ea"/>
          <a:cs typeface="+mn-cs"/>
        </a:defRPr>
      </a:lvl6pPr>
      <a:lvl7pPr marL="2743246" algn="l" defTabSz="457207" rtl="0" eaLnBrk="1" latinLnBrk="0" hangingPunct="1">
        <a:defRPr sz="1800" kern="1200">
          <a:solidFill>
            <a:schemeClr val="tx1"/>
          </a:solidFill>
          <a:latin typeface="+mn-lt"/>
          <a:ea typeface="+mn-ea"/>
          <a:cs typeface="+mn-cs"/>
        </a:defRPr>
      </a:lvl7pPr>
      <a:lvl8pPr marL="3200453" algn="l" defTabSz="457207" rtl="0" eaLnBrk="1" latinLnBrk="0" hangingPunct="1">
        <a:defRPr sz="1800" kern="1200">
          <a:solidFill>
            <a:schemeClr val="tx1"/>
          </a:solidFill>
          <a:latin typeface="+mn-lt"/>
          <a:ea typeface="+mn-ea"/>
          <a:cs typeface="+mn-cs"/>
        </a:defRPr>
      </a:lvl8pPr>
      <a:lvl9pPr marL="3657661" algn="l" defTabSz="457207"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8418195" y="0"/>
            <a:ext cx="73152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946404" y="365760"/>
            <a:ext cx="726948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946404" y="1828801"/>
            <a:ext cx="644652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7831456" y="1044178"/>
            <a:ext cx="1904999" cy="273844"/>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r>
              <a:rPr lang="en-US"/>
              <a:t>Department Name</a:t>
            </a:r>
            <a:endParaRPr lang="en-US" dirty="0"/>
          </a:p>
        </p:txBody>
      </p:sp>
      <p:sp>
        <p:nvSpPr>
          <p:cNvPr id="5" name="Footer Placeholder 4"/>
          <p:cNvSpPr>
            <a:spLocks noGrp="1"/>
          </p:cNvSpPr>
          <p:nvPr>
            <p:ph type="ftr" sz="quarter" idx="3"/>
          </p:nvPr>
        </p:nvSpPr>
        <p:spPr>
          <a:xfrm rot="16200000">
            <a:off x="6993255" y="4092178"/>
            <a:ext cx="3581400" cy="273844"/>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r>
              <a:rPr lang="en-US"/>
              <a:t>Scholar Name</a:t>
            </a:r>
            <a:endParaRPr lang="en-US" dirty="0"/>
          </a:p>
        </p:txBody>
      </p:sp>
      <p:sp>
        <p:nvSpPr>
          <p:cNvPr id="6" name="Slide Number Placeholder 5"/>
          <p:cNvSpPr>
            <a:spLocks noGrp="1"/>
          </p:cNvSpPr>
          <p:nvPr>
            <p:ph type="sldNum" sz="quarter" idx="4"/>
          </p:nvPr>
        </p:nvSpPr>
        <p:spPr>
          <a:xfrm>
            <a:off x="8441055" y="6172201"/>
            <a:ext cx="685800" cy="593725"/>
          </a:xfrm>
          <a:prstGeom prst="rect">
            <a:avLst/>
          </a:prstGeom>
        </p:spPr>
        <p:txBody>
          <a:bodyPr vert="horz" lIns="27432" tIns="45720" rIns="27432" bIns="45720" rtlCol="0" anchor="ctr">
            <a:normAutofit/>
          </a:bodyPr>
          <a:lstStyle>
            <a:lvl1pPr algn="ctr">
              <a:defRPr sz="3200">
                <a:solidFill>
                  <a:schemeClr val="tx2">
                    <a:lumMod val="60000"/>
                    <a:lumOff val="40000"/>
                  </a:schemeClr>
                </a:solidFill>
              </a:defRPr>
            </a:lvl1pPr>
          </a:lstStyle>
          <a:p>
            <a:r>
              <a:rPr lang="en-US"/>
              <a:t>Author Name</a:t>
            </a:r>
            <a:fld id="{0FD9B02D-30DA-4306-A281-F3D99E0F94F5}" type="slidenum">
              <a:rPr lang="en-US" smtClean="0"/>
              <a:pPr/>
              <a:t>‹#›</a:t>
            </a:fld>
            <a:endParaRPr lang="en-US" dirty="0"/>
          </a:p>
        </p:txBody>
      </p:sp>
      <p:pic>
        <p:nvPicPr>
          <p:cNvPr id="8" name="Picture 2">
            <a:extLst>
              <a:ext uri="{FF2B5EF4-FFF2-40B4-BE49-F238E27FC236}">
                <a16:creationId xmlns:a16="http://schemas.microsoft.com/office/drawing/2014/main" id="{6A7C7357-2939-4D1A-A21D-524BF5B1770D}"/>
              </a:ext>
            </a:extLst>
          </p:cNvPr>
          <p:cNvPicPr>
            <a:picLocks noChangeAspect="1" noChangeArrowheads="1"/>
          </p:cNvPicPr>
          <p:nvPr userDrawn="1"/>
        </p:nvPicPr>
        <p:blipFill>
          <a:blip r:embed="rId13"/>
          <a:srcRect/>
          <a:stretch>
            <a:fillRect/>
          </a:stretch>
        </p:blipFill>
        <p:spPr bwMode="auto">
          <a:xfrm>
            <a:off x="76200" y="86360"/>
            <a:ext cx="762000" cy="1209040"/>
          </a:xfrm>
          <a:prstGeom prst="rect">
            <a:avLst/>
          </a:prstGeom>
          <a:noFill/>
          <a:ln w="9525">
            <a:noFill/>
            <a:miter lim="800000"/>
            <a:headEnd/>
            <a:tailEnd/>
          </a:ln>
          <a:effectLst/>
        </p:spPr>
      </p:pic>
    </p:spTree>
    <p:extLst>
      <p:ext uri="{BB962C8B-B14F-4D97-AF65-F5344CB8AC3E}">
        <p14:creationId xmlns:p14="http://schemas.microsoft.com/office/powerpoint/2010/main" val="4048197336"/>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p:txStyles>
    <p:titleStyle>
      <a:lvl1pPr algn="l" defTabSz="914400" rtl="0" eaLnBrk="1" latinLnBrk="0" hangingPunct="1">
        <a:lnSpc>
          <a:spcPct val="90000"/>
        </a:lnSpc>
        <a:spcBef>
          <a:spcPct val="0"/>
        </a:spcBef>
        <a:buNone/>
        <a:defRPr sz="40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0" y="0"/>
            <a:ext cx="9152467" cy="6858000"/>
            <a:chOff x="0" y="0"/>
            <a:chExt cx="9152467" cy="6858000"/>
          </a:xfrm>
        </p:grpSpPr>
        <p:pic>
          <p:nvPicPr>
            <p:cNvPr id="8" name="Picture 7" descr="S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Rectangle 8"/>
            <p:cNvSpPr/>
            <p:nvPr/>
          </p:nvSpPr>
          <p:spPr>
            <a:xfrm>
              <a:off x="553888" y="542807"/>
              <a:ext cx="8039776" cy="5756392"/>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0" y="3128434"/>
              <a:ext cx="68580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l="1" r="14240"/>
            <a:stretch/>
          </p:blipFill>
          <p:spPr>
            <a:xfrm>
              <a:off x="8466667" y="3128434"/>
              <a:ext cx="685800" cy="606425"/>
            </a:xfrm>
            <a:prstGeom prst="rect">
              <a:avLst/>
            </a:prstGeom>
          </p:spPr>
        </p:pic>
      </p:grpSp>
      <p:sp>
        <p:nvSpPr>
          <p:cNvPr id="2" name="Title Placeholder 1"/>
          <p:cNvSpPr>
            <a:spLocks noGrp="1"/>
          </p:cNvSpPr>
          <p:nvPr>
            <p:ph type="title"/>
          </p:nvPr>
        </p:nvSpPr>
        <p:spPr>
          <a:xfrm>
            <a:off x="1176866" y="915337"/>
            <a:ext cx="6798734"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76865" y="2490135"/>
            <a:ext cx="6798736" cy="3444997"/>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356670" y="5960533"/>
            <a:ext cx="1148283"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Department Name</a:t>
            </a:r>
            <a:endParaRPr lang="en-US" dirty="0"/>
          </a:p>
        </p:txBody>
      </p:sp>
      <p:sp>
        <p:nvSpPr>
          <p:cNvPr id="5" name="Footer Placeholder 4"/>
          <p:cNvSpPr>
            <a:spLocks noGrp="1"/>
          </p:cNvSpPr>
          <p:nvPr>
            <p:ph type="ftr" sz="quarter" idx="3"/>
          </p:nvPr>
        </p:nvSpPr>
        <p:spPr>
          <a:xfrm>
            <a:off x="1176865" y="5960533"/>
            <a:ext cx="5104667"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r>
              <a:rPr lang="en-US"/>
              <a:t>Scholar Name</a:t>
            </a:r>
            <a:endParaRPr lang="en-US" dirty="0"/>
          </a:p>
        </p:txBody>
      </p:sp>
      <p:sp>
        <p:nvSpPr>
          <p:cNvPr id="6" name="Slide Number Placeholder 5"/>
          <p:cNvSpPr>
            <a:spLocks noGrp="1"/>
          </p:cNvSpPr>
          <p:nvPr>
            <p:ph type="sldNum" sz="quarter" idx="4"/>
          </p:nvPr>
        </p:nvSpPr>
        <p:spPr>
          <a:xfrm>
            <a:off x="7580091" y="5960533"/>
            <a:ext cx="39551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r>
              <a:rPr lang="en-US"/>
              <a:t>Author Name</a:t>
            </a:r>
            <a:fld id="{0FD9B02D-30DA-4306-A281-F3D99E0F94F5}" type="slidenum">
              <a:rPr lang="en-US" smtClean="0"/>
              <a:pPr/>
              <a:t>‹#›</a:t>
            </a:fld>
            <a:endParaRPr lang="en-US" dirty="0"/>
          </a:p>
        </p:txBody>
      </p:sp>
      <p:pic>
        <p:nvPicPr>
          <p:cNvPr id="12" name="Picture 2">
            <a:extLst>
              <a:ext uri="{FF2B5EF4-FFF2-40B4-BE49-F238E27FC236}">
                <a16:creationId xmlns:a16="http://schemas.microsoft.com/office/drawing/2014/main" id="{6828B609-3C78-4E47-94D0-530C84A24081}"/>
              </a:ext>
            </a:extLst>
          </p:cNvPr>
          <p:cNvPicPr>
            <a:picLocks noChangeAspect="1" noChangeArrowheads="1"/>
          </p:cNvPicPr>
          <p:nvPr userDrawn="1"/>
        </p:nvPicPr>
        <p:blipFill>
          <a:blip r:embed="rId21"/>
          <a:srcRect/>
          <a:stretch>
            <a:fillRect/>
          </a:stretch>
        </p:blipFill>
        <p:spPr bwMode="auto">
          <a:xfrm>
            <a:off x="76200" y="86360"/>
            <a:ext cx="762000" cy="1209040"/>
          </a:xfrm>
          <a:prstGeom prst="rect">
            <a:avLst/>
          </a:prstGeom>
          <a:noFill/>
          <a:ln w="9525">
            <a:noFill/>
            <a:miter lim="800000"/>
            <a:headEnd/>
            <a:tailEnd/>
          </a:ln>
          <a:effectLst/>
        </p:spPr>
      </p:pic>
    </p:spTree>
    <p:extLst>
      <p:ext uri="{BB962C8B-B14F-4D97-AF65-F5344CB8AC3E}">
        <p14:creationId xmlns:p14="http://schemas.microsoft.com/office/powerpoint/2010/main" val="3796551699"/>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Lst>
  <p:hf hdr="0"/>
  <p:txStyles>
    <p:titleStyle>
      <a:lvl1pPr algn="ctr" defTabSz="457200" rtl="0" eaLnBrk="1" latinLnBrk="0" hangingPunct="1">
        <a:spcBef>
          <a:spcPct val="0"/>
        </a:spcBef>
        <a:buNone/>
        <a:defRPr sz="40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72409"/>
            <a:ext cx="7772400" cy="1470025"/>
          </a:xfrm>
          <a:solidFill>
            <a:schemeClr val="bg1"/>
          </a:solidFill>
          <a:ln>
            <a:solidFill>
              <a:schemeClr val="bg1"/>
            </a:solidFill>
          </a:ln>
        </p:spPr>
        <p:txBody>
          <a:bodyPr>
            <a:normAutofit/>
          </a:bodyPr>
          <a:lstStyle/>
          <a:p>
            <a:r>
              <a:rPr lang="en-US" sz="3600" b="1" dirty="0"/>
              <a:t>Hospital Management/Appointment Application System.</a:t>
            </a:r>
          </a:p>
        </p:txBody>
      </p:sp>
      <p:sp>
        <p:nvSpPr>
          <p:cNvPr id="3" name="Subtitle 2"/>
          <p:cNvSpPr>
            <a:spLocks noGrp="1"/>
          </p:cNvSpPr>
          <p:nvPr>
            <p:ph type="subTitle" idx="1"/>
          </p:nvPr>
        </p:nvSpPr>
        <p:spPr>
          <a:xfrm>
            <a:off x="1259632" y="2456679"/>
            <a:ext cx="6264696" cy="1986042"/>
          </a:xfrm>
          <a:noFill/>
        </p:spPr>
        <p:txBody>
          <a:bodyPr>
            <a:noAutofit/>
          </a:bodyPr>
          <a:lstStyle/>
          <a:p>
            <a:r>
              <a:rPr lang="en-US" sz="2000" dirty="0">
                <a:solidFill>
                  <a:schemeClr val="tx1"/>
                </a:solidFill>
              </a:rPr>
              <a:t> </a:t>
            </a:r>
            <a:r>
              <a:rPr lang="en-US" sz="2400" dirty="0" err="1">
                <a:solidFill>
                  <a:schemeClr val="tx1"/>
                </a:solidFill>
              </a:rPr>
              <a:t>Vasu</a:t>
            </a:r>
            <a:r>
              <a:rPr lang="en-US" sz="2400" dirty="0">
                <a:solidFill>
                  <a:schemeClr val="tx1"/>
                </a:solidFill>
              </a:rPr>
              <a:t> </a:t>
            </a:r>
            <a:r>
              <a:rPr lang="en-US" sz="2400" dirty="0" err="1">
                <a:solidFill>
                  <a:schemeClr val="tx1"/>
                </a:solidFill>
              </a:rPr>
              <a:t>Rastogi</a:t>
            </a:r>
            <a:r>
              <a:rPr lang="en-US" sz="2400" dirty="0">
                <a:solidFill>
                  <a:schemeClr val="tx1"/>
                </a:solidFill>
              </a:rPr>
              <a:t> (20bcs5135)</a:t>
            </a:r>
            <a:endParaRPr lang="en-IN" sz="2400" dirty="0">
              <a:solidFill>
                <a:schemeClr val="tx1"/>
              </a:solidFill>
            </a:endParaRPr>
          </a:p>
          <a:p>
            <a:r>
              <a:rPr lang="en-US" sz="2400" dirty="0" err="1">
                <a:solidFill>
                  <a:schemeClr val="tx1"/>
                </a:solidFill>
              </a:rPr>
              <a:t>Hemang</a:t>
            </a:r>
            <a:r>
              <a:rPr lang="en-US" sz="2400" dirty="0">
                <a:solidFill>
                  <a:schemeClr val="tx1"/>
                </a:solidFill>
              </a:rPr>
              <a:t> Patel (20bcs5184)</a:t>
            </a:r>
            <a:endParaRPr lang="en-IN" sz="2400" dirty="0">
              <a:solidFill>
                <a:schemeClr val="tx1"/>
              </a:solidFill>
            </a:endParaRPr>
          </a:p>
          <a:p>
            <a:r>
              <a:rPr lang="en-US" sz="2400" dirty="0">
                <a:solidFill>
                  <a:schemeClr val="tx1"/>
                </a:solidFill>
              </a:rPr>
              <a:t>Inderjeet Singh(20bcs5138)</a:t>
            </a:r>
            <a:endParaRPr lang="en-IN" sz="2400" dirty="0">
              <a:solidFill>
                <a:schemeClr val="tx1"/>
              </a:solidFill>
            </a:endParaRPr>
          </a:p>
          <a:p>
            <a:r>
              <a:rPr lang="en-US" sz="2400" dirty="0">
                <a:solidFill>
                  <a:schemeClr val="tx1"/>
                </a:solidFill>
              </a:rPr>
              <a:t> Madhav </a:t>
            </a:r>
            <a:r>
              <a:rPr lang="en-US" sz="2400" dirty="0" err="1">
                <a:solidFill>
                  <a:schemeClr val="tx1"/>
                </a:solidFill>
              </a:rPr>
              <a:t>Upadhaya</a:t>
            </a:r>
            <a:r>
              <a:rPr lang="en-US" sz="2400" dirty="0">
                <a:solidFill>
                  <a:schemeClr val="tx1"/>
                </a:solidFill>
              </a:rPr>
              <a:t>(20bcs5121)</a:t>
            </a:r>
          </a:p>
          <a:p>
            <a:endParaRPr lang="en-US" sz="1600" dirty="0">
              <a:solidFill>
                <a:schemeClr val="tx1"/>
              </a:solidFill>
            </a:endParaRPr>
          </a:p>
          <a:p>
            <a:r>
              <a:rPr lang="en-US" sz="1600" dirty="0">
                <a:solidFill>
                  <a:schemeClr val="tx1"/>
                </a:solidFill>
              </a:rPr>
              <a:t>(Chandigarh University, Computer </a:t>
            </a:r>
            <a:r>
              <a:rPr lang="en-US" sz="1600" dirty="0" err="1">
                <a:solidFill>
                  <a:schemeClr val="tx1"/>
                </a:solidFill>
              </a:rPr>
              <a:t>Scinece</a:t>
            </a:r>
            <a:r>
              <a:rPr lang="en-US" sz="1600" dirty="0">
                <a:solidFill>
                  <a:schemeClr val="tx1"/>
                </a:solidFill>
              </a:rPr>
              <a:t> and Engineering)</a:t>
            </a:r>
          </a:p>
        </p:txBody>
      </p:sp>
      <p:sp>
        <p:nvSpPr>
          <p:cNvPr id="7" name="Date Placeholder 6"/>
          <p:cNvSpPr>
            <a:spLocks noGrp="1"/>
          </p:cNvSpPr>
          <p:nvPr>
            <p:ph type="dt" sz="half" idx="10"/>
          </p:nvPr>
        </p:nvSpPr>
        <p:spPr/>
        <p:txBody>
          <a:bodyPr/>
          <a:lstStyle/>
          <a:p>
            <a:r>
              <a:rPr lang="en-US" dirty="0">
                <a:solidFill>
                  <a:schemeClr val="tx1"/>
                </a:solidFill>
              </a:rPr>
              <a:t>Computer science and engineering </a:t>
            </a:r>
          </a:p>
        </p:txBody>
      </p:sp>
      <p:sp>
        <p:nvSpPr>
          <p:cNvPr id="4" name="Footer Placeholder 3"/>
          <p:cNvSpPr>
            <a:spLocks noGrp="1"/>
          </p:cNvSpPr>
          <p:nvPr>
            <p:ph type="ftr" sz="quarter" idx="11"/>
          </p:nvPr>
        </p:nvSpPr>
        <p:spPr/>
        <p:txBody>
          <a:bodyPr/>
          <a:lstStyle/>
          <a:p>
            <a:r>
              <a:rPr lang="en-US" dirty="0">
                <a:solidFill>
                  <a:schemeClr val="tx1"/>
                </a:solidFill>
              </a:rPr>
              <a:t>Scholar Name</a:t>
            </a:r>
          </a:p>
        </p:txBody>
      </p:sp>
      <p:sp>
        <p:nvSpPr>
          <p:cNvPr id="8" name="Slide Number Placeholder 7"/>
          <p:cNvSpPr>
            <a:spLocks noGrp="1"/>
          </p:cNvSpPr>
          <p:nvPr>
            <p:ph type="sldNum" sz="quarter" idx="12"/>
          </p:nvPr>
        </p:nvSpPr>
        <p:spPr/>
        <p:txBody>
          <a:bodyPr/>
          <a:lstStyle/>
          <a:p>
            <a:r>
              <a:rPr lang="en-US" dirty="0">
                <a:solidFill>
                  <a:schemeClr val="tx1"/>
                </a:solidFill>
              </a:rPr>
              <a:t>1</a:t>
            </a:r>
          </a:p>
        </p:txBody>
      </p:sp>
      <p:sp>
        <p:nvSpPr>
          <p:cNvPr id="5" name="Subtitle 2"/>
          <p:cNvSpPr txBox="1">
            <a:spLocks/>
          </p:cNvSpPr>
          <p:nvPr/>
        </p:nvSpPr>
        <p:spPr>
          <a:xfrm>
            <a:off x="272955" y="4786253"/>
            <a:ext cx="2819400" cy="1143000"/>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1400" b="1" i="0" u="none" strike="noStrike" kern="1200" cap="none" spc="0" normalizeH="0" baseline="0" noProof="0" dirty="0">
              <a:ln>
                <a:noFill/>
              </a:ln>
              <a:effectLst/>
              <a:uLnTx/>
              <a:uFillTx/>
              <a:latin typeface="+mn-lt"/>
              <a:ea typeface="+mn-ea"/>
              <a:cs typeface="+mn-cs"/>
            </a:endParaRPr>
          </a:p>
        </p:txBody>
      </p:sp>
      <p:sp>
        <p:nvSpPr>
          <p:cNvPr id="6" name="Subtitle 2"/>
          <p:cNvSpPr txBox="1">
            <a:spLocks/>
          </p:cNvSpPr>
          <p:nvPr/>
        </p:nvSpPr>
        <p:spPr>
          <a:xfrm>
            <a:off x="6210300" y="5373216"/>
            <a:ext cx="2819400" cy="983134"/>
          </a:xfrm>
          <a:prstGeom prst="rect">
            <a:avLst/>
          </a:prstGeom>
        </p:spPr>
        <p:txBody>
          <a:bodyPr vert="horz" lIns="91440" tIns="45720" rIns="91440" bIns="45720" rtlCol="0">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lang="en-US" b="1" dirty="0"/>
              <a:t>Er. </a:t>
            </a:r>
            <a:r>
              <a:rPr lang="en-US" b="1" dirty="0" err="1"/>
              <a:t>Reema</a:t>
            </a:r>
            <a:r>
              <a:rPr lang="en-US" b="1" dirty="0"/>
              <a:t> </a:t>
            </a:r>
            <a:r>
              <a:rPr lang="en-US" b="1" dirty="0" err="1"/>
              <a:t>Goyal</a:t>
            </a:r>
            <a:endParaRPr lang="en-US" b="1" dirty="0"/>
          </a:p>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b="1" i="0" u="none" strike="noStrike" kern="1200" cap="none" spc="0" normalizeH="0" baseline="0" noProof="0" dirty="0">
                <a:ln>
                  <a:noFill/>
                </a:ln>
                <a:effectLst/>
                <a:uLnTx/>
                <a:uFillTx/>
                <a:latin typeface="+mn-lt"/>
                <a:ea typeface="+mn-ea"/>
                <a:cs typeface="+mn-cs"/>
              </a:rPr>
              <a:t>Er. </a:t>
            </a:r>
            <a:r>
              <a:rPr lang="en-US" b="1" dirty="0" err="1"/>
              <a:t>Deepika</a:t>
            </a:r>
            <a:endParaRPr kumimoji="0" lang="en-US" b="1" i="0" u="none" strike="noStrike" kern="1200" cap="none" spc="0" normalizeH="0" baseline="0" noProof="0" dirty="0">
              <a:ln>
                <a:noFill/>
              </a:ln>
              <a:effectLst/>
              <a:uLnTx/>
              <a:uFillTx/>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93884">
              <a:srgbClr val="B7675D"/>
            </a:gs>
            <a:gs pos="26000">
              <a:schemeClr val="accent2">
                <a:lumMod val="0"/>
                <a:lumOff val="100000"/>
              </a:schemeClr>
            </a:gs>
            <a:gs pos="78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84439-6515-4748-9623-8173F758A61D}"/>
              </a:ext>
            </a:extLst>
          </p:cNvPr>
          <p:cNvSpPr>
            <a:spLocks noGrp="1"/>
          </p:cNvSpPr>
          <p:nvPr>
            <p:ph type="title"/>
          </p:nvPr>
        </p:nvSpPr>
        <p:spPr>
          <a:xfrm>
            <a:off x="1371600" y="17867"/>
            <a:ext cx="7772400" cy="1609344"/>
          </a:xfrm>
        </p:spPr>
        <p:txBody>
          <a:bodyPr>
            <a:normAutofit/>
          </a:bodyPr>
          <a:lstStyle/>
          <a:p>
            <a:r>
              <a:rPr lang="en-US" sz="4800" dirty="0"/>
              <a:t>Result..</a:t>
            </a:r>
            <a:endParaRPr lang="en-IN" sz="4800" dirty="0"/>
          </a:p>
        </p:txBody>
      </p:sp>
      <p:pic>
        <p:nvPicPr>
          <p:cNvPr id="8" name="Content Placeholder 7">
            <a:extLst>
              <a:ext uri="{FF2B5EF4-FFF2-40B4-BE49-F238E27FC236}">
                <a16:creationId xmlns:a16="http://schemas.microsoft.com/office/drawing/2014/main" id="{4D266FFA-D80F-4702-897D-4D9B1E13C0C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412776"/>
            <a:ext cx="7128792" cy="4437053"/>
          </a:xfrm>
        </p:spPr>
      </p:pic>
      <p:sp>
        <p:nvSpPr>
          <p:cNvPr id="4" name="Date Placeholder 3">
            <a:extLst>
              <a:ext uri="{FF2B5EF4-FFF2-40B4-BE49-F238E27FC236}">
                <a16:creationId xmlns:a16="http://schemas.microsoft.com/office/drawing/2014/main" id="{55B8EDE6-AB08-4D0F-9DDA-EB5CC6D511B8}"/>
              </a:ext>
            </a:extLst>
          </p:cNvPr>
          <p:cNvSpPr>
            <a:spLocks noGrp="1"/>
          </p:cNvSpPr>
          <p:nvPr>
            <p:ph type="dt" sz="half" idx="10"/>
          </p:nvPr>
        </p:nvSpPr>
        <p:spPr/>
        <p:txBody>
          <a:bodyPr/>
          <a:lstStyle/>
          <a:p>
            <a:r>
              <a:rPr lang="en-US"/>
              <a:t>Department Name</a:t>
            </a:r>
          </a:p>
        </p:txBody>
      </p:sp>
      <p:sp>
        <p:nvSpPr>
          <p:cNvPr id="5" name="Footer Placeholder 4">
            <a:extLst>
              <a:ext uri="{FF2B5EF4-FFF2-40B4-BE49-F238E27FC236}">
                <a16:creationId xmlns:a16="http://schemas.microsoft.com/office/drawing/2014/main" id="{B33D37CE-ABA3-47CC-A5DB-CBBE9925924B}"/>
              </a:ext>
            </a:extLst>
          </p:cNvPr>
          <p:cNvSpPr>
            <a:spLocks noGrp="1"/>
          </p:cNvSpPr>
          <p:nvPr>
            <p:ph type="ftr" sz="quarter" idx="11"/>
          </p:nvPr>
        </p:nvSpPr>
        <p:spPr/>
        <p:txBody>
          <a:bodyPr/>
          <a:lstStyle/>
          <a:p>
            <a:r>
              <a:rPr lang="en-US"/>
              <a:t>Scholar Name</a:t>
            </a:r>
          </a:p>
        </p:txBody>
      </p:sp>
      <p:sp>
        <p:nvSpPr>
          <p:cNvPr id="6" name="Slide Number Placeholder 5">
            <a:extLst>
              <a:ext uri="{FF2B5EF4-FFF2-40B4-BE49-F238E27FC236}">
                <a16:creationId xmlns:a16="http://schemas.microsoft.com/office/drawing/2014/main" id="{A17C7859-99FA-4324-ACD1-6F26176916A6}"/>
              </a:ext>
            </a:extLst>
          </p:cNvPr>
          <p:cNvSpPr>
            <a:spLocks noGrp="1"/>
          </p:cNvSpPr>
          <p:nvPr>
            <p:ph type="sldNum" sz="quarter" idx="12"/>
          </p:nvPr>
        </p:nvSpPr>
        <p:spPr/>
        <p:txBody>
          <a:bodyPr/>
          <a:lstStyle/>
          <a:p>
            <a:fld id="{0FD9B02D-30DA-4306-A281-F3D99E0F94F5}" type="slidenum">
              <a:rPr lang="en-US" smtClean="0"/>
              <a:pPr/>
              <a:t>10</a:t>
            </a:fld>
            <a:endParaRPr lang="en-US"/>
          </a:p>
        </p:txBody>
      </p:sp>
    </p:spTree>
    <p:extLst>
      <p:ext uri="{BB962C8B-B14F-4D97-AF65-F5344CB8AC3E}">
        <p14:creationId xmlns:p14="http://schemas.microsoft.com/office/powerpoint/2010/main" val="34840392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93884">
              <a:srgbClr val="B7675D"/>
            </a:gs>
            <a:gs pos="26000">
              <a:schemeClr val="accent2">
                <a:lumMod val="0"/>
                <a:lumOff val="100000"/>
              </a:schemeClr>
            </a:gs>
            <a:gs pos="78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14A9D-F553-4DBB-B541-6B1D8C890391}"/>
              </a:ext>
            </a:extLst>
          </p:cNvPr>
          <p:cNvSpPr>
            <a:spLocks noGrp="1"/>
          </p:cNvSpPr>
          <p:nvPr>
            <p:ph type="title"/>
          </p:nvPr>
        </p:nvSpPr>
        <p:spPr>
          <a:xfrm>
            <a:off x="1115616" y="116632"/>
            <a:ext cx="7772400" cy="1609344"/>
          </a:xfrm>
        </p:spPr>
        <p:txBody>
          <a:bodyPr/>
          <a:lstStyle/>
          <a:p>
            <a:r>
              <a:rPr lang="en-US" sz="4400" b="1" dirty="0">
                <a:latin typeface="+mn-lt"/>
              </a:rPr>
              <a:t>Result..</a:t>
            </a:r>
            <a:endParaRPr lang="en-IN" dirty="0"/>
          </a:p>
        </p:txBody>
      </p:sp>
      <p:pic>
        <p:nvPicPr>
          <p:cNvPr id="10" name="Content Placeholder 9">
            <a:extLst>
              <a:ext uri="{FF2B5EF4-FFF2-40B4-BE49-F238E27FC236}">
                <a16:creationId xmlns:a16="http://schemas.microsoft.com/office/drawing/2014/main" id="{230D51A8-B669-4B67-AFB8-6DCF113901C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8419" y="1988449"/>
            <a:ext cx="7772400" cy="3996039"/>
          </a:xfrm>
        </p:spPr>
      </p:pic>
      <p:sp>
        <p:nvSpPr>
          <p:cNvPr id="4" name="Date Placeholder 3">
            <a:extLst>
              <a:ext uri="{FF2B5EF4-FFF2-40B4-BE49-F238E27FC236}">
                <a16:creationId xmlns:a16="http://schemas.microsoft.com/office/drawing/2014/main" id="{A4658465-1680-4EB6-BFE7-B8090AD0CB42}"/>
              </a:ext>
            </a:extLst>
          </p:cNvPr>
          <p:cNvSpPr>
            <a:spLocks noGrp="1"/>
          </p:cNvSpPr>
          <p:nvPr>
            <p:ph type="dt" sz="half" idx="10"/>
          </p:nvPr>
        </p:nvSpPr>
        <p:spPr/>
        <p:txBody>
          <a:bodyPr/>
          <a:lstStyle/>
          <a:p>
            <a:r>
              <a:rPr lang="en-US"/>
              <a:t>Department Name</a:t>
            </a:r>
          </a:p>
        </p:txBody>
      </p:sp>
      <p:sp>
        <p:nvSpPr>
          <p:cNvPr id="5" name="Footer Placeholder 4">
            <a:extLst>
              <a:ext uri="{FF2B5EF4-FFF2-40B4-BE49-F238E27FC236}">
                <a16:creationId xmlns:a16="http://schemas.microsoft.com/office/drawing/2014/main" id="{D23DFB32-11B3-4AB6-824E-ECD1C9A47D4B}"/>
              </a:ext>
            </a:extLst>
          </p:cNvPr>
          <p:cNvSpPr>
            <a:spLocks noGrp="1"/>
          </p:cNvSpPr>
          <p:nvPr>
            <p:ph type="ftr" sz="quarter" idx="11"/>
          </p:nvPr>
        </p:nvSpPr>
        <p:spPr/>
        <p:txBody>
          <a:bodyPr/>
          <a:lstStyle/>
          <a:p>
            <a:r>
              <a:rPr lang="en-US"/>
              <a:t>Scholar Name</a:t>
            </a:r>
          </a:p>
        </p:txBody>
      </p:sp>
      <p:sp>
        <p:nvSpPr>
          <p:cNvPr id="6" name="Slide Number Placeholder 5">
            <a:extLst>
              <a:ext uri="{FF2B5EF4-FFF2-40B4-BE49-F238E27FC236}">
                <a16:creationId xmlns:a16="http://schemas.microsoft.com/office/drawing/2014/main" id="{00045683-14C2-45ED-843D-B5C94435C3A7}"/>
              </a:ext>
            </a:extLst>
          </p:cNvPr>
          <p:cNvSpPr>
            <a:spLocks noGrp="1"/>
          </p:cNvSpPr>
          <p:nvPr>
            <p:ph type="sldNum" sz="quarter" idx="12"/>
          </p:nvPr>
        </p:nvSpPr>
        <p:spPr/>
        <p:txBody>
          <a:bodyPr/>
          <a:lstStyle/>
          <a:p>
            <a:fld id="{0FD9B02D-30DA-4306-A281-F3D99E0F94F5}" type="slidenum">
              <a:rPr lang="en-US" smtClean="0"/>
              <a:pPr/>
              <a:t>11</a:t>
            </a:fld>
            <a:endParaRPr lang="en-US"/>
          </a:p>
        </p:txBody>
      </p:sp>
    </p:spTree>
    <p:extLst>
      <p:ext uri="{BB962C8B-B14F-4D97-AF65-F5344CB8AC3E}">
        <p14:creationId xmlns:p14="http://schemas.microsoft.com/office/powerpoint/2010/main" val="23773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93884">
              <a:srgbClr val="B7675D"/>
            </a:gs>
            <a:gs pos="26000">
              <a:schemeClr val="accent2">
                <a:lumMod val="0"/>
                <a:lumOff val="100000"/>
              </a:schemeClr>
            </a:gs>
            <a:gs pos="78000">
              <a:schemeClr val="accent2">
                <a:lumMod val="0"/>
                <a:lumOff val="100000"/>
              </a:schemeClr>
            </a:gs>
            <a:gs pos="100000">
              <a:schemeClr val="accent2">
                <a:lumMod val="100000"/>
              </a:schemeClr>
            </a:gs>
          </a:gsLst>
          <a:path path="circle">
            <a:fillToRect l="50000" t="-80000" r="50000" b="18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80379" y="0"/>
            <a:ext cx="7772400" cy="1208746"/>
          </a:xfrm>
        </p:spPr>
        <p:txBody>
          <a:bodyPr>
            <a:normAutofit/>
          </a:bodyPr>
          <a:lstStyle/>
          <a:p>
            <a:r>
              <a:rPr lang="en-US" sz="4800" b="1" dirty="0"/>
              <a:t>Result..</a:t>
            </a:r>
          </a:p>
        </p:txBody>
      </p:sp>
      <p:pic>
        <p:nvPicPr>
          <p:cNvPr id="10" name="Content Placeholder 9">
            <a:extLst>
              <a:ext uri="{FF2B5EF4-FFF2-40B4-BE49-F238E27FC236}">
                <a16:creationId xmlns:a16="http://schemas.microsoft.com/office/drawing/2014/main" id="{EFA5BA60-3D77-4575-8ADE-016D09FF658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7624" y="1340768"/>
            <a:ext cx="7477146" cy="5015582"/>
          </a:xfrm>
        </p:spPr>
      </p:pic>
      <p:sp>
        <p:nvSpPr>
          <p:cNvPr id="5" name="Date Placeholder 4"/>
          <p:cNvSpPr>
            <a:spLocks noGrp="1"/>
          </p:cNvSpPr>
          <p:nvPr>
            <p:ph type="dt" sz="half" idx="10"/>
          </p:nvPr>
        </p:nvSpPr>
        <p:spPr/>
        <p:txBody>
          <a:bodyPr/>
          <a:lstStyle/>
          <a:p>
            <a:r>
              <a:rPr lang="en-US"/>
              <a:t>Department Name</a:t>
            </a:r>
          </a:p>
        </p:txBody>
      </p:sp>
      <p:sp>
        <p:nvSpPr>
          <p:cNvPr id="4" name="Footer Placeholder 3"/>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12</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5">
                <a:lumMod val="67000"/>
              </a:schemeClr>
            </a:gs>
            <a:gs pos="13000">
              <a:schemeClr val="accent5">
                <a:lumMod val="97000"/>
                <a:lumOff val="3000"/>
              </a:schemeClr>
            </a:gs>
            <a:gs pos="45000">
              <a:schemeClr val="accent5">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91006" y="231105"/>
            <a:ext cx="7772400" cy="1628799"/>
          </a:xfrm>
          <a:scene3d>
            <a:camera prst="perspectiveContrastingRightFacing"/>
            <a:lightRig rig="threePt" dir="t"/>
          </a:scene3d>
        </p:spPr>
        <p:txBody>
          <a:bodyPr>
            <a:normAutofit/>
          </a:bodyPr>
          <a:lstStyle/>
          <a:p>
            <a:r>
              <a:rPr lang="en-US" sz="4800" b="1" dirty="0"/>
              <a:t>Conclusion</a:t>
            </a:r>
            <a:r>
              <a:rPr lang="en-US" sz="4000" b="1" dirty="0"/>
              <a:t>..</a:t>
            </a:r>
          </a:p>
        </p:txBody>
      </p:sp>
      <p:sp>
        <p:nvSpPr>
          <p:cNvPr id="3" name="Content Placeholder 2"/>
          <p:cNvSpPr>
            <a:spLocks noGrp="1"/>
          </p:cNvSpPr>
          <p:nvPr>
            <p:ph idx="1"/>
          </p:nvPr>
        </p:nvSpPr>
        <p:spPr>
          <a:xfrm>
            <a:off x="217932" y="2708920"/>
            <a:ext cx="8229600" cy="3840163"/>
          </a:xfrm>
          <a:noFill/>
        </p:spPr>
        <p:txBody>
          <a:bodyPr>
            <a:normAutofit/>
          </a:bodyPr>
          <a:lstStyle/>
          <a:p>
            <a:pPr>
              <a:buNone/>
            </a:pPr>
            <a:r>
              <a:rPr lang="en-US" sz="2000" b="0" i="0" u="none" strike="noStrike" baseline="0" dirty="0">
                <a:solidFill>
                  <a:srgbClr val="000000"/>
                </a:solidFill>
              </a:rPr>
              <a:t>      </a:t>
            </a:r>
            <a:r>
              <a:rPr lang="en-IN" sz="2000" dirty="0"/>
              <a:t>In this Project, we made a website and also sought evidence from the literature to discuss the benefits and challenges of implementing Web-based medical appointment systems. Compared with traditional appointment methods, Web-based appointment scheduling is more patient-</a:t>
            </a:r>
            <a:r>
              <a:rPr lang="en-IN" sz="2000" dirty="0" err="1"/>
              <a:t>centered</a:t>
            </a:r>
            <a:r>
              <a:rPr lang="en-IN" sz="2000" dirty="0"/>
              <a:t> and has many advantages due to improved access. After implementing Web-based appointment systems, many practices have shown positive changes such as reduced no-show rate, decreased staff </a:t>
            </a:r>
            <a:r>
              <a:rPr lang="en-IN" sz="2000" dirty="0" err="1"/>
              <a:t>labor</a:t>
            </a:r>
            <a:r>
              <a:rPr lang="en-IN" sz="2000" dirty="0"/>
              <a:t>, decreased waiting time, and improved patient satisfaction.</a:t>
            </a:r>
          </a:p>
          <a:p>
            <a:pPr>
              <a:buNone/>
            </a:pPr>
            <a:endParaRPr lang="en-US" sz="2000" dirty="0"/>
          </a:p>
        </p:txBody>
      </p:sp>
      <p:sp>
        <p:nvSpPr>
          <p:cNvPr id="5" name="Date Placeholder 4"/>
          <p:cNvSpPr>
            <a:spLocks noGrp="1"/>
          </p:cNvSpPr>
          <p:nvPr>
            <p:ph type="dt" sz="half" idx="10"/>
          </p:nvPr>
        </p:nvSpPr>
        <p:spPr/>
        <p:txBody>
          <a:bodyPr/>
          <a:lstStyle/>
          <a:p>
            <a:r>
              <a:rPr lang="en-US"/>
              <a:t>Department Name</a:t>
            </a:r>
          </a:p>
        </p:txBody>
      </p:sp>
      <p:sp>
        <p:nvSpPr>
          <p:cNvPr id="4" name="Footer Placeholder 3"/>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13</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9D43398-D7EA-41B4-90FF-C115919403AB}"/>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7000"/>
                    </a14:imgEffect>
                  </a14:imgLayer>
                </a14:imgProps>
              </a:ext>
              <a:ext uri="{28A0092B-C50C-407E-A947-70E740481C1C}">
                <a14:useLocalDpi xmlns:a14="http://schemas.microsoft.com/office/drawing/2010/main" val="0"/>
              </a:ext>
            </a:extLst>
          </a:blip>
          <a:stretch>
            <a:fillRect/>
          </a:stretch>
        </p:blipFill>
        <p:spPr>
          <a:xfrm>
            <a:off x="3199104" y="1548381"/>
            <a:ext cx="5972162" cy="5281355"/>
          </a:xfrm>
          <a:prstGeom prst="rect">
            <a:avLst/>
          </a:prstGeom>
          <a:noFill/>
        </p:spPr>
      </p:pic>
      <p:sp>
        <p:nvSpPr>
          <p:cNvPr id="2" name="Title 1">
            <a:extLst>
              <a:ext uri="{FF2B5EF4-FFF2-40B4-BE49-F238E27FC236}">
                <a16:creationId xmlns:a16="http://schemas.microsoft.com/office/drawing/2014/main" id="{D3E4E00E-C7D9-42B9-BF1E-7BC1056797C8}"/>
              </a:ext>
            </a:extLst>
          </p:cNvPr>
          <p:cNvSpPr>
            <a:spLocks noGrp="1"/>
          </p:cNvSpPr>
          <p:nvPr>
            <p:ph type="title"/>
          </p:nvPr>
        </p:nvSpPr>
        <p:spPr>
          <a:xfrm>
            <a:off x="1191006" y="28264"/>
            <a:ext cx="7772400" cy="1609344"/>
          </a:xfrm>
        </p:spPr>
        <p:txBody>
          <a:bodyPr/>
          <a:lstStyle/>
          <a:p>
            <a:r>
              <a:rPr lang="en-US" b="1" dirty="0"/>
              <a:t>Future Scope..</a:t>
            </a:r>
            <a:endParaRPr lang="en-IN" b="1" dirty="0"/>
          </a:p>
        </p:txBody>
      </p:sp>
      <p:sp>
        <p:nvSpPr>
          <p:cNvPr id="3" name="Content Placeholder 2">
            <a:extLst>
              <a:ext uri="{FF2B5EF4-FFF2-40B4-BE49-F238E27FC236}">
                <a16:creationId xmlns:a16="http://schemas.microsoft.com/office/drawing/2014/main" id="{7AC4FDDA-FD04-43F0-8D7B-16796B949DBF}"/>
              </a:ext>
            </a:extLst>
          </p:cNvPr>
          <p:cNvSpPr>
            <a:spLocks noGrp="1"/>
          </p:cNvSpPr>
          <p:nvPr>
            <p:ph idx="1"/>
          </p:nvPr>
        </p:nvSpPr>
        <p:spPr>
          <a:xfrm>
            <a:off x="457200" y="1981200"/>
            <a:ext cx="8229600" cy="4144963"/>
          </a:xfrm>
        </p:spPr>
        <p:txBody>
          <a:bodyPr>
            <a:normAutofit/>
          </a:bodyPr>
          <a:lstStyle/>
          <a:p>
            <a:pPr marL="0" indent="0">
              <a:buNone/>
            </a:pPr>
            <a:r>
              <a:rPr lang="en-IN" sz="2000" dirty="0"/>
              <a:t>As the main objective of this project is to create a survey for the user so in near coming future we will be working on to add many more functionalities</a:t>
            </a:r>
          </a:p>
          <a:p>
            <a:endParaRPr lang="en-US" sz="2000" dirty="0"/>
          </a:p>
          <a:p>
            <a:r>
              <a:rPr lang="en-US" sz="2000" dirty="0"/>
              <a:t>We wil</a:t>
            </a:r>
            <a:r>
              <a:rPr lang="en-US" dirty="0"/>
              <a:t>l be creating a backend team for on call support</a:t>
            </a:r>
            <a:endParaRPr lang="en-US" sz="2000" dirty="0"/>
          </a:p>
          <a:p>
            <a:r>
              <a:rPr lang="en-US" sz="2000" dirty="0"/>
              <a:t>We will add Admin section also, where admin have the options to manage and add different new schemes and plans</a:t>
            </a:r>
          </a:p>
          <a:p>
            <a:r>
              <a:rPr lang="en-US" sz="2000" dirty="0"/>
              <a:t>We will adding online video call support with doctor for better understanding.</a:t>
            </a:r>
          </a:p>
        </p:txBody>
      </p:sp>
      <p:sp>
        <p:nvSpPr>
          <p:cNvPr id="4" name="Date Placeholder 3">
            <a:extLst>
              <a:ext uri="{FF2B5EF4-FFF2-40B4-BE49-F238E27FC236}">
                <a16:creationId xmlns:a16="http://schemas.microsoft.com/office/drawing/2014/main" id="{D81A94D3-BEB3-410C-9F07-AAE2FC020059}"/>
              </a:ext>
            </a:extLst>
          </p:cNvPr>
          <p:cNvSpPr>
            <a:spLocks noGrp="1"/>
          </p:cNvSpPr>
          <p:nvPr>
            <p:ph type="dt" sz="half" idx="10"/>
          </p:nvPr>
        </p:nvSpPr>
        <p:spPr/>
        <p:txBody>
          <a:bodyPr/>
          <a:lstStyle/>
          <a:p>
            <a:r>
              <a:rPr lang="en-US"/>
              <a:t>Department Name</a:t>
            </a:r>
          </a:p>
        </p:txBody>
      </p:sp>
      <p:sp>
        <p:nvSpPr>
          <p:cNvPr id="5" name="Footer Placeholder 4">
            <a:extLst>
              <a:ext uri="{FF2B5EF4-FFF2-40B4-BE49-F238E27FC236}">
                <a16:creationId xmlns:a16="http://schemas.microsoft.com/office/drawing/2014/main" id="{3AE0E0F1-90D9-41A5-9CAE-3959D9376424}"/>
              </a:ext>
            </a:extLst>
          </p:cNvPr>
          <p:cNvSpPr>
            <a:spLocks noGrp="1"/>
          </p:cNvSpPr>
          <p:nvPr>
            <p:ph type="ftr" sz="quarter" idx="11"/>
          </p:nvPr>
        </p:nvSpPr>
        <p:spPr/>
        <p:txBody>
          <a:bodyPr/>
          <a:lstStyle/>
          <a:p>
            <a:r>
              <a:rPr lang="en-US"/>
              <a:t>Scholar Name</a:t>
            </a:r>
          </a:p>
        </p:txBody>
      </p:sp>
      <p:sp>
        <p:nvSpPr>
          <p:cNvPr id="6" name="Slide Number Placeholder 5">
            <a:extLst>
              <a:ext uri="{FF2B5EF4-FFF2-40B4-BE49-F238E27FC236}">
                <a16:creationId xmlns:a16="http://schemas.microsoft.com/office/drawing/2014/main" id="{8AEF3637-2BC9-48C6-99C3-BE6444D04809}"/>
              </a:ext>
            </a:extLst>
          </p:cNvPr>
          <p:cNvSpPr>
            <a:spLocks noGrp="1"/>
          </p:cNvSpPr>
          <p:nvPr>
            <p:ph type="sldNum" sz="quarter" idx="12"/>
          </p:nvPr>
        </p:nvSpPr>
        <p:spPr/>
        <p:txBody>
          <a:bodyPr/>
          <a:lstStyle/>
          <a:p>
            <a:fld id="{0FD9B02D-30DA-4306-A281-F3D99E0F94F5}" type="slidenum">
              <a:rPr lang="en-US" smtClean="0"/>
              <a:pPr/>
              <a:t>14</a:t>
            </a:fld>
            <a:endParaRPr lang="en-US"/>
          </a:p>
        </p:txBody>
      </p:sp>
    </p:spTree>
    <p:extLst>
      <p:ext uri="{BB962C8B-B14F-4D97-AF65-F5344CB8AC3E}">
        <p14:creationId xmlns:p14="http://schemas.microsoft.com/office/powerpoint/2010/main" val="3254290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0CED-EBC9-47B1-8DFE-C5E6999861C1}"/>
              </a:ext>
            </a:extLst>
          </p:cNvPr>
          <p:cNvSpPr>
            <a:spLocks noGrp="1"/>
          </p:cNvSpPr>
          <p:nvPr>
            <p:ph type="title"/>
          </p:nvPr>
        </p:nvSpPr>
        <p:spPr>
          <a:xfrm>
            <a:off x="203201" y="635652"/>
            <a:ext cx="7772400" cy="1609344"/>
          </a:xfrm>
        </p:spPr>
        <p:txBody>
          <a:bodyPr>
            <a:normAutofit/>
          </a:bodyPr>
          <a:lstStyle/>
          <a:p>
            <a:r>
              <a:rPr lang="en-US" sz="4800" dirty="0"/>
              <a:t>References…</a:t>
            </a:r>
            <a:endParaRPr lang="en-IN" sz="4800" dirty="0"/>
          </a:p>
        </p:txBody>
      </p:sp>
      <p:sp>
        <p:nvSpPr>
          <p:cNvPr id="3" name="Content Placeholder 2">
            <a:extLst>
              <a:ext uri="{FF2B5EF4-FFF2-40B4-BE49-F238E27FC236}">
                <a16:creationId xmlns:a16="http://schemas.microsoft.com/office/drawing/2014/main" id="{048407E9-D0A9-475C-8C32-0AAA1B5A7C05}"/>
              </a:ext>
            </a:extLst>
          </p:cNvPr>
          <p:cNvSpPr>
            <a:spLocks noGrp="1"/>
          </p:cNvSpPr>
          <p:nvPr>
            <p:ph idx="1"/>
          </p:nvPr>
        </p:nvSpPr>
        <p:spPr/>
        <p:txBody>
          <a:bodyPr>
            <a:normAutofit lnSpcReduction="10000"/>
          </a:bodyPr>
          <a:lstStyle/>
          <a:p>
            <a:pPr marL="457200" indent="-457200">
              <a:buAutoNum type="arabicPeriod"/>
            </a:pPr>
            <a:r>
              <a:rPr lang="en-US" sz="2000" dirty="0"/>
              <a:t>W3schools</a:t>
            </a:r>
          </a:p>
          <a:p>
            <a:pPr marL="457200" indent="-457200">
              <a:buAutoNum type="arabicPeriod"/>
            </a:pPr>
            <a:r>
              <a:rPr lang="en-US" sz="2000" dirty="0" err="1"/>
              <a:t>Traversy</a:t>
            </a:r>
            <a:r>
              <a:rPr lang="en-US" sz="2000" dirty="0"/>
              <a:t> Media</a:t>
            </a:r>
          </a:p>
          <a:p>
            <a:pPr marL="457200" indent="-457200">
              <a:buAutoNum type="arabicPeriod"/>
            </a:pPr>
            <a:r>
              <a:rPr lang="en-US" sz="2000" dirty="0"/>
              <a:t>Thapa Technical</a:t>
            </a:r>
          </a:p>
          <a:p>
            <a:pPr marL="457200" indent="-457200">
              <a:buAutoNum type="arabicPeriod"/>
            </a:pPr>
            <a:r>
              <a:rPr lang="en-US" sz="2000" dirty="0"/>
              <a:t>Wikipedia</a:t>
            </a:r>
          </a:p>
          <a:p>
            <a:pPr marL="457200" indent="-457200">
              <a:buAutoNum type="arabicPeriod"/>
            </a:pPr>
            <a:r>
              <a:rPr lang="en-US" sz="2000" dirty="0"/>
              <a:t>Php.net</a:t>
            </a:r>
          </a:p>
          <a:p>
            <a:pPr marL="457200" indent="-457200">
              <a:buAutoNum type="arabicPeriod"/>
            </a:pPr>
            <a:r>
              <a:rPr lang="en-US" sz="2000" dirty="0"/>
              <a:t>Csstricks.com</a:t>
            </a:r>
          </a:p>
          <a:p>
            <a:pPr marL="457200" indent="-457200">
              <a:buAutoNum type="arabicPeriod"/>
            </a:pPr>
            <a:r>
              <a:rPr lang="en-US" sz="2000" dirty="0"/>
              <a:t>Freecodecamp.com</a:t>
            </a:r>
          </a:p>
          <a:p>
            <a:pPr marL="457200" indent="-457200">
              <a:buAutoNum type="arabicPeriod"/>
            </a:pPr>
            <a:r>
              <a:rPr lang="en-US" sz="2000" dirty="0"/>
              <a:t>IEEE/Harvard</a:t>
            </a:r>
            <a:endParaRPr lang="en-IN" sz="2000" dirty="0"/>
          </a:p>
        </p:txBody>
      </p:sp>
      <p:sp>
        <p:nvSpPr>
          <p:cNvPr id="4" name="Date Placeholder 3">
            <a:extLst>
              <a:ext uri="{FF2B5EF4-FFF2-40B4-BE49-F238E27FC236}">
                <a16:creationId xmlns:a16="http://schemas.microsoft.com/office/drawing/2014/main" id="{9A24BD37-2231-40E4-AEC5-9836DCB05463}"/>
              </a:ext>
            </a:extLst>
          </p:cNvPr>
          <p:cNvSpPr>
            <a:spLocks noGrp="1"/>
          </p:cNvSpPr>
          <p:nvPr>
            <p:ph type="dt" sz="half" idx="10"/>
          </p:nvPr>
        </p:nvSpPr>
        <p:spPr/>
        <p:txBody>
          <a:bodyPr/>
          <a:lstStyle/>
          <a:p>
            <a:r>
              <a:rPr lang="en-US"/>
              <a:t>Department Name</a:t>
            </a:r>
          </a:p>
        </p:txBody>
      </p:sp>
      <p:sp>
        <p:nvSpPr>
          <p:cNvPr id="5" name="Footer Placeholder 4">
            <a:extLst>
              <a:ext uri="{FF2B5EF4-FFF2-40B4-BE49-F238E27FC236}">
                <a16:creationId xmlns:a16="http://schemas.microsoft.com/office/drawing/2014/main" id="{4DE73F52-6B61-462C-8B95-74C95D7FABF1}"/>
              </a:ext>
            </a:extLst>
          </p:cNvPr>
          <p:cNvSpPr>
            <a:spLocks noGrp="1"/>
          </p:cNvSpPr>
          <p:nvPr>
            <p:ph type="ftr" sz="quarter" idx="11"/>
          </p:nvPr>
        </p:nvSpPr>
        <p:spPr/>
        <p:txBody>
          <a:bodyPr/>
          <a:lstStyle/>
          <a:p>
            <a:r>
              <a:rPr lang="en-US"/>
              <a:t>Scholar Name</a:t>
            </a:r>
          </a:p>
        </p:txBody>
      </p:sp>
      <p:sp>
        <p:nvSpPr>
          <p:cNvPr id="6" name="Slide Number Placeholder 5">
            <a:extLst>
              <a:ext uri="{FF2B5EF4-FFF2-40B4-BE49-F238E27FC236}">
                <a16:creationId xmlns:a16="http://schemas.microsoft.com/office/drawing/2014/main" id="{CC01A156-0F0F-4742-A502-8BB19F67B283}"/>
              </a:ext>
            </a:extLst>
          </p:cNvPr>
          <p:cNvSpPr>
            <a:spLocks noGrp="1"/>
          </p:cNvSpPr>
          <p:nvPr>
            <p:ph type="sldNum" sz="quarter" idx="12"/>
          </p:nvPr>
        </p:nvSpPr>
        <p:spPr/>
        <p:txBody>
          <a:bodyPr/>
          <a:lstStyle/>
          <a:p>
            <a:fld id="{0FD9B02D-30DA-4306-A281-F3D99E0F94F5}" type="slidenum">
              <a:rPr lang="en-US" smtClean="0"/>
              <a:pPr/>
              <a:t>15</a:t>
            </a:fld>
            <a:endParaRPr lang="en-US"/>
          </a:p>
        </p:txBody>
      </p:sp>
    </p:spTree>
    <p:extLst>
      <p:ext uri="{BB962C8B-B14F-4D97-AF65-F5344CB8AC3E}">
        <p14:creationId xmlns:p14="http://schemas.microsoft.com/office/powerpoint/2010/main" val="2016491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160608" y="228600"/>
            <a:ext cx="7772400" cy="961272"/>
          </a:xfrm>
        </p:spPr>
        <p:txBody>
          <a:bodyPr>
            <a:normAutofit/>
          </a:bodyPr>
          <a:lstStyle/>
          <a:p>
            <a:r>
              <a:rPr lang="en-US" sz="4000" b="1" dirty="0"/>
              <a:t>Introduction..</a:t>
            </a:r>
          </a:p>
        </p:txBody>
      </p:sp>
      <p:sp>
        <p:nvSpPr>
          <p:cNvPr id="3" name="Content Placeholder 2"/>
          <p:cNvSpPr>
            <a:spLocks noGrp="1"/>
          </p:cNvSpPr>
          <p:nvPr>
            <p:ph idx="1"/>
          </p:nvPr>
        </p:nvSpPr>
        <p:spPr>
          <a:xfrm>
            <a:off x="199325" y="1931078"/>
            <a:ext cx="8229600" cy="4525963"/>
          </a:xfrm>
        </p:spPr>
        <p:txBody>
          <a:bodyPr>
            <a:noAutofit/>
          </a:bodyPr>
          <a:lstStyle/>
          <a:p>
            <a:pPr marL="0" indent="0">
              <a:buNone/>
            </a:pPr>
            <a:r>
              <a:rPr lang="en-US" sz="2400" dirty="0"/>
              <a:t>The main purpose of “ Appointment Application form ” is to provide a convenient way for a Admin to know about patients. The objective of this project is to develop a system that automates the processes taking the valuable data from the user and give them the appointment. We have designed this page such as to </a:t>
            </a:r>
            <a:r>
              <a:rPr lang="en-US" sz="2400" dirty="0" err="1"/>
              <a:t>retend</a:t>
            </a:r>
            <a:r>
              <a:rPr lang="en-US" sz="2400" dirty="0"/>
              <a:t> the user by showing him authentic </a:t>
            </a:r>
            <a:r>
              <a:rPr lang="en-US" sz="2400" dirty="0" err="1"/>
              <a:t>ui</a:t>
            </a:r>
            <a:r>
              <a:rPr lang="en-US" sz="2400" dirty="0"/>
              <a:t>. This project is developed to replace the currently existing system, which helps in keeping records of the patient details</a:t>
            </a:r>
            <a:r>
              <a:rPr lang="en-US" sz="2000" dirty="0"/>
              <a:t>.</a:t>
            </a:r>
          </a:p>
        </p:txBody>
      </p:sp>
      <p:sp>
        <p:nvSpPr>
          <p:cNvPr id="5" name="Date Placeholder 4"/>
          <p:cNvSpPr>
            <a:spLocks noGrp="1"/>
          </p:cNvSpPr>
          <p:nvPr>
            <p:ph type="dt" sz="half" idx="10"/>
          </p:nvPr>
        </p:nvSpPr>
        <p:spPr/>
        <p:txBody>
          <a:bodyPr/>
          <a:lstStyle/>
          <a:p>
            <a:r>
              <a:rPr lang="en-US"/>
              <a:t>Department Name</a:t>
            </a:r>
          </a:p>
        </p:txBody>
      </p:sp>
      <p:sp>
        <p:nvSpPr>
          <p:cNvPr id="4" name="Footer Placeholder 3"/>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2</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BDA3E99-10B5-471C-8CC3-BE9F1821567C}"/>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100000"/>
                    </a14:imgEffect>
                    <a14:imgEffect>
                      <a14:brightnessContrast bright="-6000"/>
                    </a14:imgEffect>
                  </a14:imgLayer>
                </a14:imgProps>
              </a:ext>
              <a:ext uri="{28A0092B-C50C-407E-A947-70E740481C1C}">
                <a14:useLocalDpi xmlns:a14="http://schemas.microsoft.com/office/drawing/2010/main" val="0"/>
              </a:ext>
            </a:extLst>
          </a:blip>
          <a:stretch>
            <a:fillRect/>
          </a:stretch>
        </p:blipFill>
        <p:spPr>
          <a:xfrm>
            <a:off x="0" y="1523330"/>
            <a:ext cx="9144000" cy="4932017"/>
          </a:xfrm>
          <a:prstGeom prst="rect">
            <a:avLst/>
          </a:prstGeom>
        </p:spPr>
      </p:pic>
      <p:sp>
        <p:nvSpPr>
          <p:cNvPr id="2" name="Title 1"/>
          <p:cNvSpPr>
            <a:spLocks noGrp="1"/>
          </p:cNvSpPr>
          <p:nvPr>
            <p:ph type="title"/>
          </p:nvPr>
        </p:nvSpPr>
        <p:spPr>
          <a:xfrm>
            <a:off x="1196124" y="116632"/>
            <a:ext cx="7772400" cy="1609344"/>
          </a:xfrm>
        </p:spPr>
        <p:txBody>
          <a:bodyPr>
            <a:normAutofit/>
          </a:bodyPr>
          <a:lstStyle/>
          <a:p>
            <a:r>
              <a:rPr lang="en-US" sz="4400" b="1" dirty="0">
                <a:solidFill>
                  <a:schemeClr val="tx1"/>
                </a:solidFill>
              </a:rPr>
              <a:t>Objectives..</a:t>
            </a:r>
          </a:p>
        </p:txBody>
      </p:sp>
      <p:sp>
        <p:nvSpPr>
          <p:cNvPr id="3" name="Content Placeholder 2"/>
          <p:cNvSpPr>
            <a:spLocks noGrp="1"/>
          </p:cNvSpPr>
          <p:nvPr>
            <p:ph idx="1"/>
          </p:nvPr>
        </p:nvSpPr>
        <p:spPr>
          <a:xfrm>
            <a:off x="611560" y="2061590"/>
            <a:ext cx="7772400" cy="4050792"/>
          </a:xfrm>
        </p:spPr>
        <p:txBody>
          <a:bodyPr>
            <a:normAutofit/>
          </a:bodyPr>
          <a:lstStyle/>
          <a:p>
            <a:pPr marL="0" indent="0">
              <a:buNone/>
            </a:pPr>
            <a:endParaRPr lang="en-US" sz="2000" dirty="0"/>
          </a:p>
          <a:p>
            <a:pPr marL="0" indent="0">
              <a:buNone/>
            </a:pPr>
            <a:r>
              <a:rPr lang="en-US" sz="2400" dirty="0">
                <a:solidFill>
                  <a:schemeClr val="bg1"/>
                </a:solidFill>
              </a:rPr>
              <a:t>This application is develop to provide the appointment to the patients at their home instead of calling. We provide the form to the patients which is to be filled for the appointment . Emergency care 24x7 , Support groups and Support and help through calls is provided. This application tends to provide the simplest steps to book the appointment for the patients. </a:t>
            </a:r>
          </a:p>
        </p:txBody>
      </p:sp>
      <p:sp>
        <p:nvSpPr>
          <p:cNvPr id="5" name="Date Placeholder 4"/>
          <p:cNvSpPr>
            <a:spLocks noGrp="1"/>
          </p:cNvSpPr>
          <p:nvPr>
            <p:ph type="dt" sz="half" idx="10"/>
          </p:nvPr>
        </p:nvSpPr>
        <p:spPr/>
        <p:txBody>
          <a:bodyPr/>
          <a:lstStyle/>
          <a:p>
            <a:r>
              <a:rPr lang="en-US"/>
              <a:t>Department Name</a:t>
            </a:r>
          </a:p>
        </p:txBody>
      </p:sp>
      <p:sp>
        <p:nvSpPr>
          <p:cNvPr id="4" name="Footer Placeholder 3"/>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3</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0E03E9C-FF1F-4BA4-904B-AF10AD2DF57C}"/>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bright="-14000" contrast="11000"/>
                    </a14:imgEffect>
                  </a14:imgLayer>
                </a14:imgProps>
              </a:ext>
              <a:ext uri="{28A0092B-C50C-407E-A947-70E740481C1C}">
                <a14:useLocalDpi xmlns:a14="http://schemas.microsoft.com/office/drawing/2010/main" val="0"/>
              </a:ext>
            </a:extLst>
          </a:blip>
          <a:stretch>
            <a:fillRect/>
          </a:stretch>
        </p:blipFill>
        <p:spPr>
          <a:xfrm>
            <a:off x="3568897" y="-709219"/>
            <a:ext cx="5580112" cy="6858000"/>
          </a:xfrm>
          <a:prstGeom prst="rect">
            <a:avLst/>
          </a:prstGeom>
          <a:noFill/>
        </p:spPr>
      </p:pic>
      <p:sp>
        <p:nvSpPr>
          <p:cNvPr id="2" name="Title 1"/>
          <p:cNvSpPr>
            <a:spLocks noGrp="1"/>
          </p:cNvSpPr>
          <p:nvPr>
            <p:ph type="title"/>
          </p:nvPr>
        </p:nvSpPr>
        <p:spPr>
          <a:xfrm>
            <a:off x="1259632" y="332656"/>
            <a:ext cx="7772400" cy="1152128"/>
          </a:xfrm>
        </p:spPr>
        <p:txBody>
          <a:bodyPr>
            <a:normAutofit/>
          </a:bodyPr>
          <a:lstStyle/>
          <a:p>
            <a:r>
              <a:rPr lang="en-US" sz="4000" b="1" dirty="0"/>
              <a:t>Methodology..</a:t>
            </a:r>
          </a:p>
        </p:txBody>
      </p:sp>
      <p:sp>
        <p:nvSpPr>
          <p:cNvPr id="3" name="Content Placeholder 2"/>
          <p:cNvSpPr>
            <a:spLocks noGrp="1"/>
          </p:cNvSpPr>
          <p:nvPr>
            <p:ph idx="1"/>
          </p:nvPr>
        </p:nvSpPr>
        <p:spPr>
          <a:xfrm>
            <a:off x="179512" y="1973984"/>
            <a:ext cx="7772400" cy="4050792"/>
          </a:xfrm>
        </p:spPr>
        <p:txBody>
          <a:bodyPr>
            <a:noAutofit/>
          </a:bodyPr>
          <a:lstStyle/>
          <a:p>
            <a:pPr>
              <a:buNone/>
            </a:pPr>
            <a:r>
              <a:rPr lang="en-US" sz="2000" dirty="0"/>
              <a:t>      We have used modern web languages to design this interactive UI for the users of Hospital Management/Appointment Application System to enter their data into the form and get their appointment booked.</a:t>
            </a:r>
          </a:p>
          <a:p>
            <a:pPr marL="457200" indent="-457200">
              <a:buAutoNum type="arabicPeriod"/>
            </a:pPr>
            <a:r>
              <a:rPr lang="en-US" sz="2000" dirty="0"/>
              <a:t>HTML</a:t>
            </a:r>
          </a:p>
          <a:p>
            <a:pPr marL="457200" indent="-457200">
              <a:buAutoNum type="arabicPeriod"/>
            </a:pPr>
            <a:r>
              <a:rPr lang="en-US" sz="2000" dirty="0"/>
              <a:t>CSS</a:t>
            </a:r>
          </a:p>
          <a:p>
            <a:pPr marL="457200" indent="-457200">
              <a:buAutoNum type="arabicPeriod"/>
            </a:pPr>
            <a:r>
              <a:rPr lang="en-US" sz="2000" dirty="0" err="1"/>
              <a:t>Javascript</a:t>
            </a:r>
            <a:endParaRPr lang="en-US" sz="2000" dirty="0"/>
          </a:p>
          <a:p>
            <a:pPr marL="457200" indent="-457200">
              <a:buAutoNum type="arabicPeriod"/>
            </a:pPr>
            <a:r>
              <a:rPr lang="en-US" sz="2000" dirty="0"/>
              <a:t>Php</a:t>
            </a:r>
          </a:p>
          <a:p>
            <a:pPr marL="0" indent="0">
              <a:buNone/>
            </a:pPr>
            <a:endParaRPr lang="en-US" sz="2000" dirty="0"/>
          </a:p>
          <a:p>
            <a:pPr marL="0" indent="0">
              <a:buNone/>
            </a:pPr>
            <a:r>
              <a:rPr lang="en-US" u="sng" dirty="0"/>
              <a:t>Coding platform.</a:t>
            </a:r>
            <a:endParaRPr lang="en-US" sz="2000" u="sng" dirty="0"/>
          </a:p>
          <a:p>
            <a:pPr marL="457200" indent="-457200">
              <a:buAutoNum type="arabicPeriod"/>
            </a:pPr>
            <a:r>
              <a:rPr lang="en-US" sz="2000" dirty="0"/>
              <a:t>VS-Code </a:t>
            </a:r>
          </a:p>
          <a:p>
            <a:pPr>
              <a:buNone/>
            </a:pPr>
            <a:endParaRPr lang="en-US" sz="2000" dirty="0"/>
          </a:p>
        </p:txBody>
      </p:sp>
      <p:sp>
        <p:nvSpPr>
          <p:cNvPr id="5" name="Date Placeholder 4"/>
          <p:cNvSpPr>
            <a:spLocks noGrp="1"/>
          </p:cNvSpPr>
          <p:nvPr>
            <p:ph type="dt" sz="half" idx="10"/>
          </p:nvPr>
        </p:nvSpPr>
        <p:spPr/>
        <p:txBody>
          <a:bodyPr/>
          <a:lstStyle/>
          <a:p>
            <a:r>
              <a:rPr lang="en-US"/>
              <a:t>Department Name</a:t>
            </a:r>
          </a:p>
        </p:txBody>
      </p:sp>
      <p:sp>
        <p:nvSpPr>
          <p:cNvPr id="4" name="Footer Placeholder 3"/>
          <p:cNvSpPr>
            <a:spLocks noGrp="1"/>
          </p:cNvSpPr>
          <p:nvPr>
            <p:ph type="ftr" sz="quarter" idx="11"/>
          </p:nvPr>
        </p:nvSpPr>
        <p:spPr/>
        <p:txBody>
          <a:bodyPr/>
          <a:lstStyle/>
          <a:p>
            <a:r>
              <a:rPr lang="en-US"/>
              <a:t>Scholar Name</a:t>
            </a:r>
          </a:p>
        </p:txBody>
      </p:sp>
      <p:sp>
        <p:nvSpPr>
          <p:cNvPr id="6" name="Slide Number Placeholder 5"/>
          <p:cNvSpPr>
            <a:spLocks noGrp="1"/>
          </p:cNvSpPr>
          <p:nvPr>
            <p:ph type="sldNum" sz="quarter" idx="12"/>
          </p:nvPr>
        </p:nvSpPr>
        <p:spPr/>
        <p:txBody>
          <a:bodyPr/>
          <a:lstStyle/>
          <a:p>
            <a:fld id="{0FD9B02D-30DA-4306-A281-F3D99E0F94F5}" type="slidenum">
              <a:rPr lang="en-US" smtClean="0"/>
              <a:pPr/>
              <a:t>4</a:t>
            </a:fld>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40000"/>
                <a:lumOff val="60000"/>
              </a:schemeClr>
            </a:gs>
            <a:gs pos="46000">
              <a:schemeClr val="accent6">
                <a:lumMod val="95000"/>
                <a:lumOff val="5000"/>
              </a:schemeClr>
            </a:gs>
            <a:gs pos="100000">
              <a:schemeClr val="accent6">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9BFD8-BAFD-48D2-A7A5-D8988B13FBB6}"/>
              </a:ext>
            </a:extLst>
          </p:cNvPr>
          <p:cNvSpPr>
            <a:spLocks noGrp="1"/>
          </p:cNvSpPr>
          <p:nvPr>
            <p:ph type="title"/>
          </p:nvPr>
        </p:nvSpPr>
        <p:spPr>
          <a:xfrm>
            <a:off x="1148477" y="228600"/>
            <a:ext cx="7772400" cy="1295400"/>
          </a:xfrm>
          <a:noFill/>
        </p:spPr>
        <p:txBody>
          <a:bodyPr/>
          <a:lstStyle/>
          <a:p>
            <a:r>
              <a:rPr lang="en-US" dirty="0"/>
              <a:t>Implementation…</a:t>
            </a:r>
            <a:endParaRPr lang="en-IN" dirty="0"/>
          </a:p>
        </p:txBody>
      </p:sp>
      <p:graphicFrame>
        <p:nvGraphicFramePr>
          <p:cNvPr id="7" name="Content Placeholder 6">
            <a:extLst>
              <a:ext uri="{FF2B5EF4-FFF2-40B4-BE49-F238E27FC236}">
                <a16:creationId xmlns:a16="http://schemas.microsoft.com/office/drawing/2014/main" id="{53610C63-F4B9-4B7D-B489-6D99250E2DDE}"/>
              </a:ext>
            </a:extLst>
          </p:cNvPr>
          <p:cNvGraphicFramePr>
            <a:graphicFrameLocks noGrp="1"/>
          </p:cNvGraphicFramePr>
          <p:nvPr>
            <p:ph idx="1"/>
            <p:extLst>
              <p:ext uri="{D42A27DB-BD31-4B8C-83A1-F6EECF244321}">
                <p14:modId xmlns:p14="http://schemas.microsoft.com/office/powerpoint/2010/main" val="2438096082"/>
              </p:ext>
            </p:extLst>
          </p:nvPr>
        </p:nvGraphicFramePr>
        <p:xfrm>
          <a:off x="946150" y="1828800"/>
          <a:ext cx="7154242" cy="47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E2C4EC12-3A82-47F0-AB86-C3157D6A0F5F}"/>
              </a:ext>
            </a:extLst>
          </p:cNvPr>
          <p:cNvSpPr>
            <a:spLocks noGrp="1"/>
          </p:cNvSpPr>
          <p:nvPr>
            <p:ph type="dt" sz="half" idx="10"/>
          </p:nvPr>
        </p:nvSpPr>
        <p:spPr/>
        <p:txBody>
          <a:bodyPr/>
          <a:lstStyle/>
          <a:p>
            <a:r>
              <a:rPr lang="en-US"/>
              <a:t>Department Name</a:t>
            </a:r>
          </a:p>
        </p:txBody>
      </p:sp>
      <p:sp>
        <p:nvSpPr>
          <p:cNvPr id="5" name="Footer Placeholder 4">
            <a:extLst>
              <a:ext uri="{FF2B5EF4-FFF2-40B4-BE49-F238E27FC236}">
                <a16:creationId xmlns:a16="http://schemas.microsoft.com/office/drawing/2014/main" id="{51EF876A-9A70-4698-BEB8-C1A936EF863A}"/>
              </a:ext>
            </a:extLst>
          </p:cNvPr>
          <p:cNvSpPr>
            <a:spLocks noGrp="1"/>
          </p:cNvSpPr>
          <p:nvPr>
            <p:ph type="ftr" sz="quarter" idx="11"/>
          </p:nvPr>
        </p:nvSpPr>
        <p:spPr/>
        <p:txBody>
          <a:bodyPr/>
          <a:lstStyle/>
          <a:p>
            <a:r>
              <a:rPr lang="en-US"/>
              <a:t>Scholar Name</a:t>
            </a:r>
          </a:p>
        </p:txBody>
      </p:sp>
      <p:sp>
        <p:nvSpPr>
          <p:cNvPr id="6" name="Slide Number Placeholder 5">
            <a:extLst>
              <a:ext uri="{FF2B5EF4-FFF2-40B4-BE49-F238E27FC236}">
                <a16:creationId xmlns:a16="http://schemas.microsoft.com/office/drawing/2014/main" id="{F83C404B-2574-465E-B57E-3FB167A1FA69}"/>
              </a:ext>
            </a:extLst>
          </p:cNvPr>
          <p:cNvSpPr>
            <a:spLocks noGrp="1"/>
          </p:cNvSpPr>
          <p:nvPr>
            <p:ph type="sldNum" sz="quarter" idx="12"/>
          </p:nvPr>
        </p:nvSpPr>
        <p:spPr/>
        <p:txBody>
          <a:bodyPr/>
          <a:lstStyle/>
          <a:p>
            <a:fld id="{0FD9B02D-30DA-4306-A281-F3D99E0F94F5}" type="slidenum">
              <a:rPr lang="en-US" smtClean="0"/>
              <a:pPr/>
              <a:t>5</a:t>
            </a:fld>
            <a:endParaRPr lang="en-US"/>
          </a:p>
        </p:txBody>
      </p:sp>
    </p:spTree>
    <p:extLst>
      <p:ext uri="{BB962C8B-B14F-4D97-AF65-F5344CB8AC3E}">
        <p14:creationId xmlns:p14="http://schemas.microsoft.com/office/powerpoint/2010/main" val="2924701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F40FB-AAFC-4060-B970-152695EEA0D1}"/>
              </a:ext>
            </a:extLst>
          </p:cNvPr>
          <p:cNvSpPr>
            <a:spLocks noGrp="1"/>
          </p:cNvSpPr>
          <p:nvPr>
            <p:ph type="title"/>
          </p:nvPr>
        </p:nvSpPr>
        <p:spPr>
          <a:xfrm>
            <a:off x="240481" y="2263655"/>
            <a:ext cx="7772400" cy="1609344"/>
          </a:xfrm>
        </p:spPr>
        <p:txBody>
          <a:bodyPr/>
          <a:lstStyle/>
          <a:p>
            <a:r>
              <a:rPr lang="en-US" dirty="0"/>
              <a:t>How we have </a:t>
            </a:r>
            <a:r>
              <a:rPr lang="en-US" dirty="0">
                <a:solidFill>
                  <a:srgbClr val="FFFF00"/>
                </a:solidFill>
              </a:rPr>
              <a:t>created</a:t>
            </a:r>
            <a:r>
              <a:rPr lang="en-US" dirty="0"/>
              <a:t> this ?</a:t>
            </a:r>
            <a:endParaRPr lang="en-IN" dirty="0"/>
          </a:p>
        </p:txBody>
      </p:sp>
      <p:graphicFrame>
        <p:nvGraphicFramePr>
          <p:cNvPr id="7" name="Content Placeholder 6">
            <a:extLst>
              <a:ext uri="{FF2B5EF4-FFF2-40B4-BE49-F238E27FC236}">
                <a16:creationId xmlns:a16="http://schemas.microsoft.com/office/drawing/2014/main" id="{52EE5FCC-F43D-4471-962A-BCB254F0A1C9}"/>
              </a:ext>
            </a:extLst>
          </p:cNvPr>
          <p:cNvGraphicFramePr>
            <a:graphicFrameLocks noGrp="1"/>
          </p:cNvGraphicFramePr>
          <p:nvPr>
            <p:ph idx="1"/>
            <p:extLst>
              <p:ext uri="{D42A27DB-BD31-4B8C-83A1-F6EECF244321}">
                <p14:modId xmlns:p14="http://schemas.microsoft.com/office/powerpoint/2010/main" val="1456342950"/>
              </p:ext>
            </p:extLst>
          </p:nvPr>
        </p:nvGraphicFramePr>
        <p:xfrm>
          <a:off x="1318942" y="2708920"/>
          <a:ext cx="6711950" cy="3611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3EC9E187-FFB9-463B-93CD-09B9E9E09B82}"/>
              </a:ext>
            </a:extLst>
          </p:cNvPr>
          <p:cNvSpPr>
            <a:spLocks noGrp="1"/>
          </p:cNvSpPr>
          <p:nvPr>
            <p:ph type="dt" sz="half" idx="10"/>
          </p:nvPr>
        </p:nvSpPr>
        <p:spPr/>
        <p:txBody>
          <a:bodyPr/>
          <a:lstStyle/>
          <a:p>
            <a:r>
              <a:rPr lang="en-US"/>
              <a:t>Department Name</a:t>
            </a:r>
          </a:p>
        </p:txBody>
      </p:sp>
      <p:sp>
        <p:nvSpPr>
          <p:cNvPr id="5" name="Footer Placeholder 4">
            <a:extLst>
              <a:ext uri="{FF2B5EF4-FFF2-40B4-BE49-F238E27FC236}">
                <a16:creationId xmlns:a16="http://schemas.microsoft.com/office/drawing/2014/main" id="{1DA4F0C0-B586-44D4-ACBD-158F68042C39}"/>
              </a:ext>
            </a:extLst>
          </p:cNvPr>
          <p:cNvSpPr>
            <a:spLocks noGrp="1"/>
          </p:cNvSpPr>
          <p:nvPr>
            <p:ph type="ftr" sz="quarter" idx="11"/>
          </p:nvPr>
        </p:nvSpPr>
        <p:spPr/>
        <p:txBody>
          <a:bodyPr/>
          <a:lstStyle/>
          <a:p>
            <a:r>
              <a:rPr lang="en-US"/>
              <a:t>Scholar Name</a:t>
            </a:r>
          </a:p>
        </p:txBody>
      </p:sp>
      <p:sp>
        <p:nvSpPr>
          <p:cNvPr id="6" name="Slide Number Placeholder 5">
            <a:extLst>
              <a:ext uri="{FF2B5EF4-FFF2-40B4-BE49-F238E27FC236}">
                <a16:creationId xmlns:a16="http://schemas.microsoft.com/office/drawing/2014/main" id="{2EDCCE19-C962-4A9A-8964-88B2EA52E700}"/>
              </a:ext>
            </a:extLst>
          </p:cNvPr>
          <p:cNvSpPr>
            <a:spLocks noGrp="1"/>
          </p:cNvSpPr>
          <p:nvPr>
            <p:ph type="sldNum" sz="quarter" idx="12"/>
          </p:nvPr>
        </p:nvSpPr>
        <p:spPr/>
        <p:txBody>
          <a:bodyPr/>
          <a:lstStyle/>
          <a:p>
            <a:fld id="{0FD9B02D-30DA-4306-A281-F3D99E0F94F5}" type="slidenum">
              <a:rPr lang="en-US" smtClean="0"/>
              <a:pPr/>
              <a:t>6</a:t>
            </a:fld>
            <a:endParaRPr lang="en-US"/>
          </a:p>
        </p:txBody>
      </p:sp>
    </p:spTree>
    <p:extLst>
      <p:ext uri="{BB962C8B-B14F-4D97-AF65-F5344CB8AC3E}">
        <p14:creationId xmlns:p14="http://schemas.microsoft.com/office/powerpoint/2010/main" val="2935756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822E-80A7-47A5-9275-29EC35045D75}"/>
              </a:ext>
            </a:extLst>
          </p:cNvPr>
          <p:cNvSpPr>
            <a:spLocks noGrp="1"/>
          </p:cNvSpPr>
          <p:nvPr>
            <p:ph type="title"/>
          </p:nvPr>
        </p:nvSpPr>
        <p:spPr>
          <a:xfrm>
            <a:off x="1187624" y="-16922"/>
            <a:ext cx="8229600" cy="1143000"/>
          </a:xfrm>
        </p:spPr>
        <p:txBody>
          <a:bodyPr/>
          <a:lstStyle/>
          <a:p>
            <a:r>
              <a:rPr lang="en-US" dirty="0"/>
              <a:t>Code(HTML)..</a:t>
            </a:r>
            <a:endParaRPr lang="en-IN" dirty="0"/>
          </a:p>
        </p:txBody>
      </p:sp>
      <p:pic>
        <p:nvPicPr>
          <p:cNvPr id="8" name="Content Placeholder 7">
            <a:extLst>
              <a:ext uri="{FF2B5EF4-FFF2-40B4-BE49-F238E27FC236}">
                <a16:creationId xmlns:a16="http://schemas.microsoft.com/office/drawing/2014/main" id="{B58657D0-F0DF-4590-8A8F-5225A1F1FC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1600" y="1466496"/>
            <a:ext cx="6696744" cy="5026049"/>
          </a:xfrm>
        </p:spPr>
      </p:pic>
      <p:sp>
        <p:nvSpPr>
          <p:cNvPr id="4" name="Date Placeholder 3">
            <a:extLst>
              <a:ext uri="{FF2B5EF4-FFF2-40B4-BE49-F238E27FC236}">
                <a16:creationId xmlns:a16="http://schemas.microsoft.com/office/drawing/2014/main" id="{268B962A-4929-47BD-BF8E-C6109A21F757}"/>
              </a:ext>
            </a:extLst>
          </p:cNvPr>
          <p:cNvSpPr>
            <a:spLocks noGrp="1"/>
          </p:cNvSpPr>
          <p:nvPr>
            <p:ph type="dt" sz="half" idx="10"/>
          </p:nvPr>
        </p:nvSpPr>
        <p:spPr/>
        <p:txBody>
          <a:bodyPr/>
          <a:lstStyle/>
          <a:p>
            <a:r>
              <a:rPr lang="en-US"/>
              <a:t>Department Name</a:t>
            </a:r>
          </a:p>
        </p:txBody>
      </p:sp>
      <p:sp>
        <p:nvSpPr>
          <p:cNvPr id="5" name="Footer Placeholder 4">
            <a:extLst>
              <a:ext uri="{FF2B5EF4-FFF2-40B4-BE49-F238E27FC236}">
                <a16:creationId xmlns:a16="http://schemas.microsoft.com/office/drawing/2014/main" id="{EDCA3197-A4A2-4219-AE2C-6B7D29B5A827}"/>
              </a:ext>
            </a:extLst>
          </p:cNvPr>
          <p:cNvSpPr>
            <a:spLocks noGrp="1"/>
          </p:cNvSpPr>
          <p:nvPr>
            <p:ph type="ftr" sz="quarter" idx="11"/>
          </p:nvPr>
        </p:nvSpPr>
        <p:spPr/>
        <p:txBody>
          <a:bodyPr/>
          <a:lstStyle/>
          <a:p>
            <a:r>
              <a:rPr lang="en-US"/>
              <a:t>Scholar Name</a:t>
            </a:r>
          </a:p>
        </p:txBody>
      </p:sp>
      <p:sp>
        <p:nvSpPr>
          <p:cNvPr id="6" name="Slide Number Placeholder 5">
            <a:extLst>
              <a:ext uri="{FF2B5EF4-FFF2-40B4-BE49-F238E27FC236}">
                <a16:creationId xmlns:a16="http://schemas.microsoft.com/office/drawing/2014/main" id="{25D17871-C018-419D-BD63-888C316CC24F}"/>
              </a:ext>
            </a:extLst>
          </p:cNvPr>
          <p:cNvSpPr>
            <a:spLocks noGrp="1"/>
          </p:cNvSpPr>
          <p:nvPr>
            <p:ph type="sldNum" sz="quarter" idx="12"/>
          </p:nvPr>
        </p:nvSpPr>
        <p:spPr/>
        <p:txBody>
          <a:bodyPr/>
          <a:lstStyle/>
          <a:p>
            <a:fld id="{0FD9B02D-30DA-4306-A281-F3D99E0F94F5}" type="slidenum">
              <a:rPr lang="en-US" smtClean="0"/>
              <a:pPr/>
              <a:t>7</a:t>
            </a:fld>
            <a:endParaRPr lang="en-US"/>
          </a:p>
        </p:txBody>
      </p:sp>
    </p:spTree>
    <p:extLst>
      <p:ext uri="{BB962C8B-B14F-4D97-AF65-F5344CB8AC3E}">
        <p14:creationId xmlns:p14="http://schemas.microsoft.com/office/powerpoint/2010/main" val="261278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3756E9-AFFD-4109-B605-43A42A93CAB8}"/>
              </a:ext>
            </a:extLst>
          </p:cNvPr>
          <p:cNvSpPr>
            <a:spLocks noGrp="1"/>
          </p:cNvSpPr>
          <p:nvPr>
            <p:ph type="title"/>
          </p:nvPr>
        </p:nvSpPr>
        <p:spPr>
          <a:xfrm>
            <a:off x="1078106" y="81798"/>
            <a:ext cx="8229600" cy="1143000"/>
          </a:xfrm>
        </p:spPr>
        <p:txBody>
          <a:bodyPr>
            <a:normAutofit/>
          </a:bodyPr>
          <a:lstStyle/>
          <a:p>
            <a:r>
              <a:rPr lang="en-US" sz="5400" dirty="0"/>
              <a:t>CODE(CSS)..</a:t>
            </a:r>
            <a:endParaRPr lang="en-IN" sz="5400" dirty="0"/>
          </a:p>
        </p:txBody>
      </p:sp>
      <p:pic>
        <p:nvPicPr>
          <p:cNvPr id="8" name="Content Placeholder 7">
            <a:extLst>
              <a:ext uri="{FF2B5EF4-FFF2-40B4-BE49-F238E27FC236}">
                <a16:creationId xmlns:a16="http://schemas.microsoft.com/office/drawing/2014/main" id="{082FFE50-D301-480F-8B12-4EC000A590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268760"/>
            <a:ext cx="6840760" cy="5079980"/>
          </a:xfrm>
        </p:spPr>
      </p:pic>
      <p:sp>
        <p:nvSpPr>
          <p:cNvPr id="4" name="Date Placeholder 3">
            <a:extLst>
              <a:ext uri="{FF2B5EF4-FFF2-40B4-BE49-F238E27FC236}">
                <a16:creationId xmlns:a16="http://schemas.microsoft.com/office/drawing/2014/main" id="{87F46238-E4D0-4F76-AA15-C50A37E7D133}"/>
              </a:ext>
            </a:extLst>
          </p:cNvPr>
          <p:cNvSpPr>
            <a:spLocks noGrp="1"/>
          </p:cNvSpPr>
          <p:nvPr>
            <p:ph type="dt" sz="half" idx="10"/>
          </p:nvPr>
        </p:nvSpPr>
        <p:spPr/>
        <p:txBody>
          <a:bodyPr/>
          <a:lstStyle/>
          <a:p>
            <a:r>
              <a:rPr lang="en-US"/>
              <a:t>Department Name</a:t>
            </a:r>
          </a:p>
        </p:txBody>
      </p:sp>
      <p:sp>
        <p:nvSpPr>
          <p:cNvPr id="5" name="Footer Placeholder 4">
            <a:extLst>
              <a:ext uri="{FF2B5EF4-FFF2-40B4-BE49-F238E27FC236}">
                <a16:creationId xmlns:a16="http://schemas.microsoft.com/office/drawing/2014/main" id="{F656A2C4-9E35-401B-A64D-EBDCDEE0CB3E}"/>
              </a:ext>
            </a:extLst>
          </p:cNvPr>
          <p:cNvSpPr>
            <a:spLocks noGrp="1"/>
          </p:cNvSpPr>
          <p:nvPr>
            <p:ph type="ftr" sz="quarter" idx="11"/>
          </p:nvPr>
        </p:nvSpPr>
        <p:spPr/>
        <p:txBody>
          <a:bodyPr/>
          <a:lstStyle/>
          <a:p>
            <a:r>
              <a:rPr lang="en-US"/>
              <a:t>Scholar Name</a:t>
            </a:r>
          </a:p>
        </p:txBody>
      </p:sp>
      <p:sp>
        <p:nvSpPr>
          <p:cNvPr id="6" name="Slide Number Placeholder 5">
            <a:extLst>
              <a:ext uri="{FF2B5EF4-FFF2-40B4-BE49-F238E27FC236}">
                <a16:creationId xmlns:a16="http://schemas.microsoft.com/office/drawing/2014/main" id="{E38A5DED-0890-430E-88BF-E4A4AE3BEBD3}"/>
              </a:ext>
            </a:extLst>
          </p:cNvPr>
          <p:cNvSpPr>
            <a:spLocks noGrp="1"/>
          </p:cNvSpPr>
          <p:nvPr>
            <p:ph type="sldNum" sz="quarter" idx="12"/>
          </p:nvPr>
        </p:nvSpPr>
        <p:spPr/>
        <p:txBody>
          <a:bodyPr/>
          <a:lstStyle/>
          <a:p>
            <a:fld id="{0FD9B02D-30DA-4306-A281-F3D99E0F94F5}" type="slidenum">
              <a:rPr lang="en-US" smtClean="0"/>
              <a:pPr/>
              <a:t>8</a:t>
            </a:fld>
            <a:endParaRPr lang="en-US"/>
          </a:p>
        </p:txBody>
      </p:sp>
    </p:spTree>
    <p:extLst>
      <p:ext uri="{BB962C8B-B14F-4D97-AF65-F5344CB8AC3E}">
        <p14:creationId xmlns:p14="http://schemas.microsoft.com/office/powerpoint/2010/main" val="3479081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055C2-9D1B-4427-9085-9887EAA3F3ED}"/>
              </a:ext>
            </a:extLst>
          </p:cNvPr>
          <p:cNvSpPr>
            <a:spLocks noGrp="1"/>
          </p:cNvSpPr>
          <p:nvPr>
            <p:ph type="title"/>
          </p:nvPr>
        </p:nvSpPr>
        <p:spPr>
          <a:xfrm>
            <a:off x="1007020" y="0"/>
            <a:ext cx="7772400" cy="1609344"/>
          </a:xfrm>
        </p:spPr>
        <p:txBody>
          <a:bodyPr>
            <a:normAutofit/>
          </a:bodyPr>
          <a:lstStyle/>
          <a:p>
            <a:r>
              <a:rPr lang="en-US" sz="4800" dirty="0"/>
              <a:t>Code(php)..</a:t>
            </a:r>
            <a:endParaRPr lang="en-IN" sz="4800" dirty="0"/>
          </a:p>
        </p:txBody>
      </p:sp>
      <p:pic>
        <p:nvPicPr>
          <p:cNvPr id="8" name="Content Placeholder 7">
            <a:extLst>
              <a:ext uri="{FF2B5EF4-FFF2-40B4-BE49-F238E27FC236}">
                <a16:creationId xmlns:a16="http://schemas.microsoft.com/office/drawing/2014/main" id="{A9260466-4CB1-4496-A4BB-38A0F558299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2416" y="1285794"/>
            <a:ext cx="7418016" cy="5070556"/>
          </a:xfrm>
        </p:spPr>
      </p:pic>
      <p:sp>
        <p:nvSpPr>
          <p:cNvPr id="4" name="Date Placeholder 3">
            <a:extLst>
              <a:ext uri="{FF2B5EF4-FFF2-40B4-BE49-F238E27FC236}">
                <a16:creationId xmlns:a16="http://schemas.microsoft.com/office/drawing/2014/main" id="{0131E367-5281-4B1B-8DB9-31801678382A}"/>
              </a:ext>
            </a:extLst>
          </p:cNvPr>
          <p:cNvSpPr>
            <a:spLocks noGrp="1"/>
          </p:cNvSpPr>
          <p:nvPr>
            <p:ph type="dt" sz="half" idx="10"/>
          </p:nvPr>
        </p:nvSpPr>
        <p:spPr/>
        <p:txBody>
          <a:bodyPr/>
          <a:lstStyle/>
          <a:p>
            <a:r>
              <a:rPr lang="en-US"/>
              <a:t>Department Name</a:t>
            </a:r>
          </a:p>
        </p:txBody>
      </p:sp>
      <p:sp>
        <p:nvSpPr>
          <p:cNvPr id="5" name="Footer Placeholder 4">
            <a:extLst>
              <a:ext uri="{FF2B5EF4-FFF2-40B4-BE49-F238E27FC236}">
                <a16:creationId xmlns:a16="http://schemas.microsoft.com/office/drawing/2014/main" id="{4EB9A351-08FB-4E85-BECA-4775A13A43A1}"/>
              </a:ext>
            </a:extLst>
          </p:cNvPr>
          <p:cNvSpPr>
            <a:spLocks noGrp="1"/>
          </p:cNvSpPr>
          <p:nvPr>
            <p:ph type="ftr" sz="quarter" idx="11"/>
          </p:nvPr>
        </p:nvSpPr>
        <p:spPr/>
        <p:txBody>
          <a:bodyPr/>
          <a:lstStyle/>
          <a:p>
            <a:r>
              <a:rPr lang="en-US"/>
              <a:t>Scholar Name</a:t>
            </a:r>
          </a:p>
        </p:txBody>
      </p:sp>
      <p:sp>
        <p:nvSpPr>
          <p:cNvPr id="6" name="Slide Number Placeholder 5">
            <a:extLst>
              <a:ext uri="{FF2B5EF4-FFF2-40B4-BE49-F238E27FC236}">
                <a16:creationId xmlns:a16="http://schemas.microsoft.com/office/drawing/2014/main" id="{04DDFCD6-3559-4C47-9D04-C0F1BFEF3864}"/>
              </a:ext>
            </a:extLst>
          </p:cNvPr>
          <p:cNvSpPr>
            <a:spLocks noGrp="1"/>
          </p:cNvSpPr>
          <p:nvPr>
            <p:ph type="sldNum" sz="quarter" idx="12"/>
          </p:nvPr>
        </p:nvSpPr>
        <p:spPr/>
        <p:txBody>
          <a:bodyPr/>
          <a:lstStyle/>
          <a:p>
            <a:fld id="{0FD9B02D-30DA-4306-A281-F3D99E0F94F5}" type="slidenum">
              <a:rPr lang="en-US" smtClean="0"/>
              <a:pPr/>
              <a:t>9</a:t>
            </a:fld>
            <a:endParaRPr lang="en-US"/>
          </a:p>
        </p:txBody>
      </p:sp>
    </p:spTree>
    <p:extLst>
      <p:ext uri="{BB962C8B-B14F-4D97-AF65-F5344CB8AC3E}">
        <p14:creationId xmlns:p14="http://schemas.microsoft.com/office/powerpoint/2010/main" val="2031953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6.jpeg"/></Relationships>
</file>

<file path=ppt/theme/_rels/them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3.xml><?xml version="1.0" encoding="utf-8"?>
<a:theme xmlns:a="http://schemas.openxmlformats.org/drawingml/2006/main" name="1_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4.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D0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5.xml><?xml version="1.0" encoding="utf-8"?>
<a:theme xmlns:a="http://schemas.openxmlformats.org/drawingml/2006/main" name="2_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6.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rotWithShape="1">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TM03457515[[fn=View]]</Template>
  <TotalTime>164</TotalTime>
  <Words>564</Words>
  <Application>Microsoft Office PowerPoint</Application>
  <PresentationFormat>On-screen Show (4:3)</PresentationFormat>
  <Paragraphs>101</Paragraphs>
  <Slides>15</Slides>
  <Notes>0</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15</vt:i4>
      </vt:variant>
    </vt:vector>
  </HeadingPairs>
  <TitlesOfParts>
    <vt:vector size="31" baseType="lpstr">
      <vt:lpstr>Arial</vt:lpstr>
      <vt:lpstr>Calibri</vt:lpstr>
      <vt:lpstr>Century Gothic</vt:lpstr>
      <vt:lpstr>Century Schoolbook</vt:lpstr>
      <vt:lpstr>Garamond</vt:lpstr>
      <vt:lpstr>Rockwell</vt:lpstr>
      <vt:lpstr>Rockwell Condensed</vt:lpstr>
      <vt:lpstr>Wingdings</vt:lpstr>
      <vt:lpstr>Wingdings 2</vt:lpstr>
      <vt:lpstr>Wingdings 3</vt:lpstr>
      <vt:lpstr>Wood Type</vt:lpstr>
      <vt:lpstr>View</vt:lpstr>
      <vt:lpstr>1_View</vt:lpstr>
      <vt:lpstr>Ion</vt:lpstr>
      <vt:lpstr>2_View</vt:lpstr>
      <vt:lpstr>Organic</vt:lpstr>
      <vt:lpstr>Hospital Management/Appointment Application System.</vt:lpstr>
      <vt:lpstr>Introduction..</vt:lpstr>
      <vt:lpstr>Objectives..</vt:lpstr>
      <vt:lpstr>Methodology..</vt:lpstr>
      <vt:lpstr>Implementation…</vt:lpstr>
      <vt:lpstr>How we have created this ?</vt:lpstr>
      <vt:lpstr>Code(HTML)..</vt:lpstr>
      <vt:lpstr>CODE(CSS)..</vt:lpstr>
      <vt:lpstr>Code(php)..</vt:lpstr>
      <vt:lpstr>Result..</vt:lpstr>
      <vt:lpstr>Result..</vt:lpstr>
      <vt:lpstr>Result..</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topic</dc:title>
  <dc:creator>cu</dc:creator>
  <cp:lastModifiedBy>hemang patel</cp:lastModifiedBy>
  <cp:revision>22</cp:revision>
  <dcterms:created xsi:type="dcterms:W3CDTF">2017-06-08T07:27:19Z</dcterms:created>
  <dcterms:modified xsi:type="dcterms:W3CDTF">2021-07-13T15:29:41Z</dcterms:modified>
</cp:coreProperties>
</file>